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899" y="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42BCA7F-00EB-1F99-9A28-90CFCEF3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66"/>
            <a:ext cx="16255999" cy="9073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מותאם אישית</PresentationFormat>
  <Paragraphs>0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yana.neurology@gmail.com</cp:lastModifiedBy>
  <cp:revision>2</cp:revision>
  <dcterms:created xsi:type="dcterms:W3CDTF">2006-08-16T00:00:00Z</dcterms:created>
  <dcterms:modified xsi:type="dcterms:W3CDTF">2026-05-16T14:02:18Z</dcterms:modified>
</cp:coreProperties>
</file>