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1532" y="44"/>
      </p:cViewPr>
      <p:guideLst>
        <p:guide orient="horz" pos="2160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09FA1-8366-4B7F-BA81-73B9A2A46D68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089EDF4-053C-47C2-A9A5-3588A977B9A5}">
      <dgm:prSet/>
      <dgm:spPr/>
      <dgm:t>
        <a:bodyPr/>
        <a:lstStyle/>
        <a:p>
          <a:r>
            <a:rPr lang="en-US"/>
            <a:t>- חולשת שרירים מתקדמת</a:t>
          </a:r>
        </a:p>
      </dgm:t>
    </dgm:pt>
    <dgm:pt modelId="{B56183E3-F534-48AA-9914-2947DD9AAF4B}" type="parTrans" cxnId="{B26DA876-4827-4916-9CD7-4FF09D2316B3}">
      <dgm:prSet/>
      <dgm:spPr/>
      <dgm:t>
        <a:bodyPr/>
        <a:lstStyle/>
        <a:p>
          <a:endParaRPr lang="en-US"/>
        </a:p>
      </dgm:t>
    </dgm:pt>
    <dgm:pt modelId="{B252899A-8ADE-4EA3-B408-4A1AB5063DC4}" type="sibTrans" cxnId="{B26DA876-4827-4916-9CD7-4FF09D2316B3}">
      <dgm:prSet/>
      <dgm:spPr/>
      <dgm:t>
        <a:bodyPr/>
        <a:lstStyle/>
        <a:p>
          <a:endParaRPr lang="en-US"/>
        </a:p>
      </dgm:t>
    </dgm:pt>
    <dgm:pt modelId="{4AFBEF61-6C0B-4539-96C9-B59058F1450A}">
      <dgm:prSet/>
      <dgm:spPr/>
      <dgm:t>
        <a:bodyPr/>
        <a:lstStyle/>
        <a:p>
          <a:r>
            <a:rPr lang="en-US"/>
            <a:t>- פגיעה בשרירי הפנים, הבליעה והנשימה</a:t>
          </a:r>
        </a:p>
      </dgm:t>
    </dgm:pt>
    <dgm:pt modelId="{0ACECDD3-2D29-4980-A20A-AF37FF9248A5}" type="parTrans" cxnId="{7E8B05AA-1BAA-474F-9A24-F06C26443CC6}">
      <dgm:prSet/>
      <dgm:spPr/>
      <dgm:t>
        <a:bodyPr/>
        <a:lstStyle/>
        <a:p>
          <a:endParaRPr lang="en-US"/>
        </a:p>
      </dgm:t>
    </dgm:pt>
    <dgm:pt modelId="{9A1221D0-C18E-456C-9621-78012EAFED17}" type="sibTrans" cxnId="{7E8B05AA-1BAA-474F-9A24-F06C26443CC6}">
      <dgm:prSet/>
      <dgm:spPr/>
      <dgm:t>
        <a:bodyPr/>
        <a:lstStyle/>
        <a:p>
          <a:endParaRPr lang="en-US"/>
        </a:p>
      </dgm:t>
    </dgm:pt>
    <dgm:pt modelId="{42A1ACF5-04D6-4E26-A4FB-F308020A41CE}">
      <dgm:prSet/>
      <dgm:spPr/>
      <dgm:t>
        <a:bodyPr/>
        <a:lstStyle/>
        <a:p>
          <a:r>
            <a:rPr lang="en-US"/>
            <a:t>- עייפות מוגברת</a:t>
          </a:r>
        </a:p>
      </dgm:t>
    </dgm:pt>
    <dgm:pt modelId="{4AC7B293-A6F8-49A1-8763-189FECEF5EFB}" type="parTrans" cxnId="{C04EE016-9C8D-48CE-9A33-C2485D86FEFE}">
      <dgm:prSet/>
      <dgm:spPr/>
      <dgm:t>
        <a:bodyPr/>
        <a:lstStyle/>
        <a:p>
          <a:endParaRPr lang="en-US"/>
        </a:p>
      </dgm:t>
    </dgm:pt>
    <dgm:pt modelId="{2CA647A7-EC75-42E2-8A1B-08593FC4B5F9}" type="sibTrans" cxnId="{C04EE016-9C8D-48CE-9A33-C2485D86FEFE}">
      <dgm:prSet/>
      <dgm:spPr/>
      <dgm:t>
        <a:bodyPr/>
        <a:lstStyle/>
        <a:p>
          <a:endParaRPr lang="en-US"/>
        </a:p>
      </dgm:t>
    </dgm:pt>
    <dgm:pt modelId="{9347F656-E46C-433D-A991-A79123B91103}" type="pres">
      <dgm:prSet presAssocID="{BF509FA1-8366-4B7F-BA81-73B9A2A46D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94E4B6-AB31-4AEC-B6A5-B9AC9CF82FD4}" type="pres">
      <dgm:prSet presAssocID="{9089EDF4-053C-47C2-A9A5-3588A977B9A5}" presName="hierRoot1" presStyleCnt="0"/>
      <dgm:spPr/>
    </dgm:pt>
    <dgm:pt modelId="{29CCFC21-2651-4DA0-975B-F3A3698EA914}" type="pres">
      <dgm:prSet presAssocID="{9089EDF4-053C-47C2-A9A5-3588A977B9A5}" presName="composite" presStyleCnt="0"/>
      <dgm:spPr/>
    </dgm:pt>
    <dgm:pt modelId="{8EA145A7-C79A-47F1-B115-9B4BAC535A53}" type="pres">
      <dgm:prSet presAssocID="{9089EDF4-053C-47C2-A9A5-3588A977B9A5}" presName="background" presStyleLbl="node0" presStyleIdx="0" presStyleCnt="3"/>
      <dgm:spPr/>
    </dgm:pt>
    <dgm:pt modelId="{CC4013FD-5DE1-4CB6-A94C-AB627B64D0A4}" type="pres">
      <dgm:prSet presAssocID="{9089EDF4-053C-47C2-A9A5-3588A977B9A5}" presName="text" presStyleLbl="fgAcc0" presStyleIdx="0" presStyleCnt="3">
        <dgm:presLayoutVars>
          <dgm:chPref val="3"/>
        </dgm:presLayoutVars>
      </dgm:prSet>
      <dgm:spPr/>
    </dgm:pt>
    <dgm:pt modelId="{7D68952B-B8ED-4390-931F-C1946A4886D4}" type="pres">
      <dgm:prSet presAssocID="{9089EDF4-053C-47C2-A9A5-3588A977B9A5}" presName="hierChild2" presStyleCnt="0"/>
      <dgm:spPr/>
    </dgm:pt>
    <dgm:pt modelId="{09037888-1E7D-4F99-B341-B3F489FDFDFC}" type="pres">
      <dgm:prSet presAssocID="{4AFBEF61-6C0B-4539-96C9-B59058F1450A}" presName="hierRoot1" presStyleCnt="0"/>
      <dgm:spPr/>
    </dgm:pt>
    <dgm:pt modelId="{C7E82972-BF4C-40DA-BBD8-793B0AA76773}" type="pres">
      <dgm:prSet presAssocID="{4AFBEF61-6C0B-4539-96C9-B59058F1450A}" presName="composite" presStyleCnt="0"/>
      <dgm:spPr/>
    </dgm:pt>
    <dgm:pt modelId="{10C8535F-5E68-4E13-BC52-C1491ADF16A2}" type="pres">
      <dgm:prSet presAssocID="{4AFBEF61-6C0B-4539-96C9-B59058F1450A}" presName="background" presStyleLbl="node0" presStyleIdx="1" presStyleCnt="3"/>
      <dgm:spPr/>
    </dgm:pt>
    <dgm:pt modelId="{139F4B40-594E-4699-8DAC-6D8F05C9F37A}" type="pres">
      <dgm:prSet presAssocID="{4AFBEF61-6C0B-4539-96C9-B59058F1450A}" presName="text" presStyleLbl="fgAcc0" presStyleIdx="1" presStyleCnt="3">
        <dgm:presLayoutVars>
          <dgm:chPref val="3"/>
        </dgm:presLayoutVars>
      </dgm:prSet>
      <dgm:spPr/>
    </dgm:pt>
    <dgm:pt modelId="{FCFFD169-0593-4D30-B11D-C4588E6C5752}" type="pres">
      <dgm:prSet presAssocID="{4AFBEF61-6C0B-4539-96C9-B59058F1450A}" presName="hierChild2" presStyleCnt="0"/>
      <dgm:spPr/>
    </dgm:pt>
    <dgm:pt modelId="{0DEEAAD6-DD65-40EC-B6CE-7B6EB163533C}" type="pres">
      <dgm:prSet presAssocID="{42A1ACF5-04D6-4E26-A4FB-F308020A41CE}" presName="hierRoot1" presStyleCnt="0"/>
      <dgm:spPr/>
    </dgm:pt>
    <dgm:pt modelId="{83194952-C55C-4FFF-85F2-09D56287683F}" type="pres">
      <dgm:prSet presAssocID="{42A1ACF5-04D6-4E26-A4FB-F308020A41CE}" presName="composite" presStyleCnt="0"/>
      <dgm:spPr/>
    </dgm:pt>
    <dgm:pt modelId="{FBB80FD9-42CD-4AD3-850D-3135AFB42CC2}" type="pres">
      <dgm:prSet presAssocID="{42A1ACF5-04D6-4E26-A4FB-F308020A41CE}" presName="background" presStyleLbl="node0" presStyleIdx="2" presStyleCnt="3"/>
      <dgm:spPr/>
    </dgm:pt>
    <dgm:pt modelId="{63F2394B-2A64-45AA-8C50-9BBF281CC676}" type="pres">
      <dgm:prSet presAssocID="{42A1ACF5-04D6-4E26-A4FB-F308020A41CE}" presName="text" presStyleLbl="fgAcc0" presStyleIdx="2" presStyleCnt="3">
        <dgm:presLayoutVars>
          <dgm:chPref val="3"/>
        </dgm:presLayoutVars>
      </dgm:prSet>
      <dgm:spPr/>
    </dgm:pt>
    <dgm:pt modelId="{43E1B334-87D4-4983-A77A-8D79075BB505}" type="pres">
      <dgm:prSet presAssocID="{42A1ACF5-04D6-4E26-A4FB-F308020A41CE}" presName="hierChild2" presStyleCnt="0"/>
      <dgm:spPr/>
    </dgm:pt>
  </dgm:ptLst>
  <dgm:cxnLst>
    <dgm:cxn modelId="{C04EE016-9C8D-48CE-9A33-C2485D86FEFE}" srcId="{BF509FA1-8366-4B7F-BA81-73B9A2A46D68}" destId="{42A1ACF5-04D6-4E26-A4FB-F308020A41CE}" srcOrd="2" destOrd="0" parTransId="{4AC7B293-A6F8-49A1-8763-189FECEF5EFB}" sibTransId="{2CA647A7-EC75-42E2-8A1B-08593FC4B5F9}"/>
    <dgm:cxn modelId="{34922B33-D84A-4BA5-9EF9-D1101ABF59B1}" type="presOf" srcId="{4AFBEF61-6C0B-4539-96C9-B59058F1450A}" destId="{139F4B40-594E-4699-8DAC-6D8F05C9F37A}" srcOrd="0" destOrd="0" presId="urn:microsoft.com/office/officeart/2005/8/layout/hierarchy1"/>
    <dgm:cxn modelId="{BC87CF61-DB95-4805-90C4-81D54AF57A2C}" type="presOf" srcId="{BF509FA1-8366-4B7F-BA81-73B9A2A46D68}" destId="{9347F656-E46C-433D-A991-A79123B91103}" srcOrd="0" destOrd="0" presId="urn:microsoft.com/office/officeart/2005/8/layout/hierarchy1"/>
    <dgm:cxn modelId="{B26DA876-4827-4916-9CD7-4FF09D2316B3}" srcId="{BF509FA1-8366-4B7F-BA81-73B9A2A46D68}" destId="{9089EDF4-053C-47C2-A9A5-3588A977B9A5}" srcOrd="0" destOrd="0" parTransId="{B56183E3-F534-48AA-9914-2947DD9AAF4B}" sibTransId="{B252899A-8ADE-4EA3-B408-4A1AB5063DC4}"/>
    <dgm:cxn modelId="{7E8B05AA-1BAA-474F-9A24-F06C26443CC6}" srcId="{BF509FA1-8366-4B7F-BA81-73B9A2A46D68}" destId="{4AFBEF61-6C0B-4539-96C9-B59058F1450A}" srcOrd="1" destOrd="0" parTransId="{0ACECDD3-2D29-4980-A20A-AF37FF9248A5}" sibTransId="{9A1221D0-C18E-456C-9621-78012EAFED17}"/>
    <dgm:cxn modelId="{719287C2-C255-4ECB-849C-EB7AFD30DF3D}" type="presOf" srcId="{9089EDF4-053C-47C2-A9A5-3588A977B9A5}" destId="{CC4013FD-5DE1-4CB6-A94C-AB627B64D0A4}" srcOrd="0" destOrd="0" presId="urn:microsoft.com/office/officeart/2005/8/layout/hierarchy1"/>
    <dgm:cxn modelId="{66639FCD-9B48-4360-9407-E64D709D2D7F}" type="presOf" srcId="{42A1ACF5-04D6-4E26-A4FB-F308020A41CE}" destId="{63F2394B-2A64-45AA-8C50-9BBF281CC676}" srcOrd="0" destOrd="0" presId="urn:microsoft.com/office/officeart/2005/8/layout/hierarchy1"/>
    <dgm:cxn modelId="{C1EC1772-BAA3-42FB-B2F0-3E9DE737680D}" type="presParOf" srcId="{9347F656-E46C-433D-A991-A79123B91103}" destId="{6894E4B6-AB31-4AEC-B6A5-B9AC9CF82FD4}" srcOrd="0" destOrd="0" presId="urn:microsoft.com/office/officeart/2005/8/layout/hierarchy1"/>
    <dgm:cxn modelId="{1CE75BB2-8466-4FB6-9953-9699D70470EA}" type="presParOf" srcId="{6894E4B6-AB31-4AEC-B6A5-B9AC9CF82FD4}" destId="{29CCFC21-2651-4DA0-975B-F3A3698EA914}" srcOrd="0" destOrd="0" presId="urn:microsoft.com/office/officeart/2005/8/layout/hierarchy1"/>
    <dgm:cxn modelId="{93E451F1-0D39-44CF-9A2B-7FBCBE8EB6E1}" type="presParOf" srcId="{29CCFC21-2651-4DA0-975B-F3A3698EA914}" destId="{8EA145A7-C79A-47F1-B115-9B4BAC535A53}" srcOrd="0" destOrd="0" presId="urn:microsoft.com/office/officeart/2005/8/layout/hierarchy1"/>
    <dgm:cxn modelId="{B132CEFB-0F67-4630-9200-3A1ABE1AD583}" type="presParOf" srcId="{29CCFC21-2651-4DA0-975B-F3A3698EA914}" destId="{CC4013FD-5DE1-4CB6-A94C-AB627B64D0A4}" srcOrd="1" destOrd="0" presId="urn:microsoft.com/office/officeart/2005/8/layout/hierarchy1"/>
    <dgm:cxn modelId="{20E207C6-2FE5-4A87-8A7A-5379736CB7B4}" type="presParOf" srcId="{6894E4B6-AB31-4AEC-B6A5-B9AC9CF82FD4}" destId="{7D68952B-B8ED-4390-931F-C1946A4886D4}" srcOrd="1" destOrd="0" presId="urn:microsoft.com/office/officeart/2005/8/layout/hierarchy1"/>
    <dgm:cxn modelId="{FB15C577-D913-43A7-B38D-46539AD2FAE9}" type="presParOf" srcId="{9347F656-E46C-433D-A991-A79123B91103}" destId="{09037888-1E7D-4F99-B341-B3F489FDFDFC}" srcOrd="1" destOrd="0" presId="urn:microsoft.com/office/officeart/2005/8/layout/hierarchy1"/>
    <dgm:cxn modelId="{30CAE1DC-054A-4F3B-9558-EE9C66B8EA82}" type="presParOf" srcId="{09037888-1E7D-4F99-B341-B3F489FDFDFC}" destId="{C7E82972-BF4C-40DA-BBD8-793B0AA76773}" srcOrd="0" destOrd="0" presId="urn:microsoft.com/office/officeart/2005/8/layout/hierarchy1"/>
    <dgm:cxn modelId="{7B01FAE6-E1A4-45EC-AA87-FC162265F171}" type="presParOf" srcId="{C7E82972-BF4C-40DA-BBD8-793B0AA76773}" destId="{10C8535F-5E68-4E13-BC52-C1491ADF16A2}" srcOrd="0" destOrd="0" presId="urn:microsoft.com/office/officeart/2005/8/layout/hierarchy1"/>
    <dgm:cxn modelId="{5EF82898-DBA0-4DBE-B33A-6F9FB1540C69}" type="presParOf" srcId="{C7E82972-BF4C-40DA-BBD8-793B0AA76773}" destId="{139F4B40-594E-4699-8DAC-6D8F05C9F37A}" srcOrd="1" destOrd="0" presId="urn:microsoft.com/office/officeart/2005/8/layout/hierarchy1"/>
    <dgm:cxn modelId="{84550647-A733-470A-B150-FEA0FDB3BE4D}" type="presParOf" srcId="{09037888-1E7D-4F99-B341-B3F489FDFDFC}" destId="{FCFFD169-0593-4D30-B11D-C4588E6C5752}" srcOrd="1" destOrd="0" presId="urn:microsoft.com/office/officeart/2005/8/layout/hierarchy1"/>
    <dgm:cxn modelId="{3E7ED5BF-2B20-428F-B097-5C563AD8A51F}" type="presParOf" srcId="{9347F656-E46C-433D-A991-A79123B91103}" destId="{0DEEAAD6-DD65-40EC-B6CE-7B6EB163533C}" srcOrd="2" destOrd="0" presId="urn:microsoft.com/office/officeart/2005/8/layout/hierarchy1"/>
    <dgm:cxn modelId="{502A5020-BE50-4712-BE3D-1DF0FF5D334A}" type="presParOf" srcId="{0DEEAAD6-DD65-40EC-B6CE-7B6EB163533C}" destId="{83194952-C55C-4FFF-85F2-09D56287683F}" srcOrd="0" destOrd="0" presId="urn:microsoft.com/office/officeart/2005/8/layout/hierarchy1"/>
    <dgm:cxn modelId="{61A47235-A4F1-4AB4-BEAB-9891FFE3689F}" type="presParOf" srcId="{83194952-C55C-4FFF-85F2-09D56287683F}" destId="{FBB80FD9-42CD-4AD3-850D-3135AFB42CC2}" srcOrd="0" destOrd="0" presId="urn:microsoft.com/office/officeart/2005/8/layout/hierarchy1"/>
    <dgm:cxn modelId="{C45D14E9-9BFE-4F6A-B70B-FBF9E87DCC33}" type="presParOf" srcId="{83194952-C55C-4FFF-85F2-09D56287683F}" destId="{63F2394B-2A64-45AA-8C50-9BBF281CC676}" srcOrd="1" destOrd="0" presId="urn:microsoft.com/office/officeart/2005/8/layout/hierarchy1"/>
    <dgm:cxn modelId="{B91F4A48-5370-48B6-9BF5-FB517A9D78D4}" type="presParOf" srcId="{0DEEAAD6-DD65-40EC-B6CE-7B6EB163533C}" destId="{43E1B334-87D4-4983-A77A-8D79075BB50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F0553C-93AC-4981-A324-5DA89328EE1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818C94-A8C1-40DB-9701-5598A2B49B83}">
      <dgm:prSet/>
      <dgm:spPr/>
      <dgm:t>
        <a:bodyPr/>
        <a:lstStyle/>
        <a:p>
          <a:pPr algn="ctr" rtl="1"/>
          <a:r>
            <a:rPr lang="en-US" dirty="0"/>
            <a:t>-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ברוב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המקרים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ניתן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להניק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A7211D6F-8B64-4ACE-9DD9-AD02C1FECAAC}" type="parTrans" cxnId="{E1AD214F-CEBB-429F-8021-9D2AF6BDBA62}">
      <dgm:prSet/>
      <dgm:spPr/>
      <dgm:t>
        <a:bodyPr/>
        <a:lstStyle/>
        <a:p>
          <a:endParaRPr lang="en-US"/>
        </a:p>
      </dgm:t>
    </dgm:pt>
    <dgm:pt modelId="{EA2AAA0C-45BD-4E84-A5D2-F9088CA8AF6B}" type="sibTrans" cxnId="{E1AD214F-CEBB-429F-8021-9D2AF6BDBA62}">
      <dgm:prSet/>
      <dgm:spPr/>
      <dgm:t>
        <a:bodyPr/>
        <a:lstStyle/>
        <a:p>
          <a:endParaRPr lang="en-US"/>
        </a:p>
      </dgm:t>
    </dgm:pt>
    <dgm:pt modelId="{6CE7F126-6FA6-4624-B636-579E1541F98C}">
      <dgm:prSet/>
      <dgm:spPr/>
      <dgm:t>
        <a:bodyPr/>
        <a:lstStyle/>
        <a:p>
          <a:pPr algn="ctr" rtl="1"/>
          <a:r>
            <a:rPr lang="en-US" dirty="0"/>
            <a:t>-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יש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להתייעץ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בנוגע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לתרופות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המופרשות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בחלב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אם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80189F17-F387-4599-A681-8CC7CE5E8D07}" type="parTrans" cxnId="{1C320958-4D8B-48A5-B21F-3AA23A9263E3}">
      <dgm:prSet/>
      <dgm:spPr/>
      <dgm:t>
        <a:bodyPr/>
        <a:lstStyle/>
        <a:p>
          <a:endParaRPr lang="en-US"/>
        </a:p>
      </dgm:t>
    </dgm:pt>
    <dgm:pt modelId="{8AB67D97-A932-4B69-A84B-1B5BABAF04EB}" type="sibTrans" cxnId="{1C320958-4D8B-48A5-B21F-3AA23A9263E3}">
      <dgm:prSet/>
      <dgm:spPr/>
      <dgm:t>
        <a:bodyPr/>
        <a:lstStyle/>
        <a:p>
          <a:endParaRPr lang="en-US"/>
        </a:p>
      </dgm:t>
    </dgm:pt>
    <dgm:pt modelId="{AF2A5C30-D01A-4556-A0DD-16C947C6FE7F}" type="pres">
      <dgm:prSet presAssocID="{F7F0553C-93AC-4981-A324-5DA89328EE17}" presName="linear" presStyleCnt="0">
        <dgm:presLayoutVars>
          <dgm:animLvl val="lvl"/>
          <dgm:resizeHandles val="exact"/>
        </dgm:presLayoutVars>
      </dgm:prSet>
      <dgm:spPr/>
    </dgm:pt>
    <dgm:pt modelId="{601CE689-2501-4BFE-9DE2-F602816D2647}" type="pres">
      <dgm:prSet presAssocID="{F3818C94-A8C1-40DB-9701-5598A2B49B8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8D51055-10D0-43EA-B11F-56F75386D7D4}" type="pres">
      <dgm:prSet presAssocID="{EA2AAA0C-45BD-4E84-A5D2-F9088CA8AF6B}" presName="spacer" presStyleCnt="0"/>
      <dgm:spPr/>
    </dgm:pt>
    <dgm:pt modelId="{3304BB8E-D964-4674-B572-1F4FAE974113}" type="pres">
      <dgm:prSet presAssocID="{6CE7F126-6FA6-4624-B636-579E1541F98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96EF63C-80F9-424A-A246-929D922AC862}" type="presOf" srcId="{F7F0553C-93AC-4981-A324-5DA89328EE17}" destId="{AF2A5C30-D01A-4556-A0DD-16C947C6FE7F}" srcOrd="0" destOrd="0" presId="urn:microsoft.com/office/officeart/2005/8/layout/vList2"/>
    <dgm:cxn modelId="{02F43E6C-7906-4311-8F57-94C64FD7E0D3}" type="presOf" srcId="{6CE7F126-6FA6-4624-B636-579E1541F98C}" destId="{3304BB8E-D964-4674-B572-1F4FAE974113}" srcOrd="0" destOrd="0" presId="urn:microsoft.com/office/officeart/2005/8/layout/vList2"/>
    <dgm:cxn modelId="{E1AD214F-CEBB-429F-8021-9D2AF6BDBA62}" srcId="{F7F0553C-93AC-4981-A324-5DA89328EE17}" destId="{F3818C94-A8C1-40DB-9701-5598A2B49B83}" srcOrd="0" destOrd="0" parTransId="{A7211D6F-8B64-4ACE-9DD9-AD02C1FECAAC}" sibTransId="{EA2AAA0C-45BD-4E84-A5D2-F9088CA8AF6B}"/>
    <dgm:cxn modelId="{1C320958-4D8B-48A5-B21F-3AA23A9263E3}" srcId="{F7F0553C-93AC-4981-A324-5DA89328EE17}" destId="{6CE7F126-6FA6-4624-B636-579E1541F98C}" srcOrd="1" destOrd="0" parTransId="{80189F17-F387-4599-A681-8CC7CE5E8D07}" sibTransId="{8AB67D97-A932-4B69-A84B-1B5BABAF04EB}"/>
    <dgm:cxn modelId="{71C2FFB7-6CE9-46B6-BC65-5D471765DAC7}" type="presOf" srcId="{F3818C94-A8C1-40DB-9701-5598A2B49B83}" destId="{601CE689-2501-4BFE-9DE2-F602816D2647}" srcOrd="0" destOrd="0" presId="urn:microsoft.com/office/officeart/2005/8/layout/vList2"/>
    <dgm:cxn modelId="{617DB5E0-90B6-4447-9EB0-184F3125F974}" type="presParOf" srcId="{AF2A5C30-D01A-4556-A0DD-16C947C6FE7F}" destId="{601CE689-2501-4BFE-9DE2-F602816D2647}" srcOrd="0" destOrd="0" presId="urn:microsoft.com/office/officeart/2005/8/layout/vList2"/>
    <dgm:cxn modelId="{CA2131E6-7782-476A-BC23-92BBBC0DE380}" type="presParOf" srcId="{AF2A5C30-D01A-4556-A0DD-16C947C6FE7F}" destId="{38D51055-10D0-43EA-B11F-56F75386D7D4}" srcOrd="1" destOrd="0" presId="urn:microsoft.com/office/officeart/2005/8/layout/vList2"/>
    <dgm:cxn modelId="{83AB366E-16F0-4ECF-856A-5D959D26AD0A}" type="presParOf" srcId="{AF2A5C30-D01A-4556-A0DD-16C947C6FE7F}" destId="{3304BB8E-D964-4674-B572-1F4FAE97411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878ED7-1701-49E8-9DD9-B650462415C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6E04D7-776D-4DBE-A5AA-1E7714D27ECA}">
      <dgm:prSet/>
      <dgm:spPr/>
      <dgm:t>
        <a:bodyPr/>
        <a:lstStyle/>
        <a:p>
          <a:pPr rtl="1"/>
          <a:r>
            <a:rPr lang="en-US" dirty="0"/>
            <a:t>-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אשפוז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במקרה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של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כשל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נשימתי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7227429A-0271-4CB7-9F20-C782953969B9}" type="parTrans" cxnId="{620081BB-3EC8-4AC9-AE39-3E1EBA25304D}">
      <dgm:prSet/>
      <dgm:spPr/>
      <dgm:t>
        <a:bodyPr/>
        <a:lstStyle/>
        <a:p>
          <a:endParaRPr lang="en-US"/>
        </a:p>
      </dgm:t>
    </dgm:pt>
    <dgm:pt modelId="{1BE48294-AB78-4AD1-9E58-CD94BB251FE3}" type="sibTrans" cxnId="{620081BB-3EC8-4AC9-AE39-3E1EBA25304D}">
      <dgm:prSet/>
      <dgm:spPr/>
      <dgm:t>
        <a:bodyPr/>
        <a:lstStyle/>
        <a:p>
          <a:endParaRPr lang="en-US"/>
        </a:p>
      </dgm:t>
    </dgm:pt>
    <dgm:pt modelId="{88AE27F4-CC2E-4A08-ADDD-A4F20434D01D}">
      <dgm:prSet/>
      <dgm:spPr/>
      <dgm:t>
        <a:bodyPr/>
        <a:lstStyle/>
        <a:p>
          <a:pPr rtl="1"/>
          <a:r>
            <a:rPr lang="en-US" dirty="0"/>
            <a:t>-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שימוש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בפלסמהפרזיס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או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IVIG </a:t>
          </a:r>
        </a:p>
        <a:p>
          <a:pPr rtl="1"/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במצבים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חמורים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BA0A9555-BEE5-48FC-96AD-979DFB55BD88}" type="parTrans" cxnId="{DB776D22-765A-4FBD-BE1F-0082EFF0384B}">
      <dgm:prSet/>
      <dgm:spPr/>
      <dgm:t>
        <a:bodyPr/>
        <a:lstStyle/>
        <a:p>
          <a:endParaRPr lang="en-US"/>
        </a:p>
      </dgm:t>
    </dgm:pt>
    <dgm:pt modelId="{DE1D0C2F-FBEE-429D-AF0A-C4A5B5D24778}" type="sibTrans" cxnId="{DB776D22-765A-4FBD-BE1F-0082EFF0384B}">
      <dgm:prSet/>
      <dgm:spPr/>
      <dgm:t>
        <a:bodyPr/>
        <a:lstStyle/>
        <a:p>
          <a:endParaRPr lang="en-US"/>
        </a:p>
      </dgm:t>
    </dgm:pt>
    <dgm:pt modelId="{4D1B1DBD-5D71-405A-9D3E-0551B16F05F2}" type="pres">
      <dgm:prSet presAssocID="{D5878ED7-1701-49E8-9DD9-B650462415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AC77EC-C8FB-4EEF-B386-125FB865638F}" type="pres">
      <dgm:prSet presAssocID="{3A6E04D7-776D-4DBE-A5AA-1E7714D27ECA}" presName="hierRoot1" presStyleCnt="0"/>
      <dgm:spPr/>
    </dgm:pt>
    <dgm:pt modelId="{ACAD30AE-8F44-49A9-9485-0548DEE746C4}" type="pres">
      <dgm:prSet presAssocID="{3A6E04D7-776D-4DBE-A5AA-1E7714D27ECA}" presName="composite" presStyleCnt="0"/>
      <dgm:spPr/>
    </dgm:pt>
    <dgm:pt modelId="{7042A08F-5DBC-46AE-885C-B2479232E090}" type="pres">
      <dgm:prSet presAssocID="{3A6E04D7-776D-4DBE-A5AA-1E7714D27ECA}" presName="background" presStyleLbl="node0" presStyleIdx="0" presStyleCnt="2"/>
      <dgm:spPr/>
    </dgm:pt>
    <dgm:pt modelId="{24C8BBC0-8F8F-4E45-9506-41926015A400}" type="pres">
      <dgm:prSet presAssocID="{3A6E04D7-776D-4DBE-A5AA-1E7714D27ECA}" presName="text" presStyleLbl="fgAcc0" presStyleIdx="0" presStyleCnt="2">
        <dgm:presLayoutVars>
          <dgm:chPref val="3"/>
        </dgm:presLayoutVars>
      </dgm:prSet>
      <dgm:spPr/>
    </dgm:pt>
    <dgm:pt modelId="{C582BD7B-5D49-4327-8FD3-E64A1357E73C}" type="pres">
      <dgm:prSet presAssocID="{3A6E04D7-776D-4DBE-A5AA-1E7714D27ECA}" presName="hierChild2" presStyleCnt="0"/>
      <dgm:spPr/>
    </dgm:pt>
    <dgm:pt modelId="{139BD452-0926-46C1-81D3-365707026298}" type="pres">
      <dgm:prSet presAssocID="{88AE27F4-CC2E-4A08-ADDD-A4F20434D01D}" presName="hierRoot1" presStyleCnt="0"/>
      <dgm:spPr/>
    </dgm:pt>
    <dgm:pt modelId="{C9AED880-9A8F-4870-8706-FC4AE3FBB189}" type="pres">
      <dgm:prSet presAssocID="{88AE27F4-CC2E-4A08-ADDD-A4F20434D01D}" presName="composite" presStyleCnt="0"/>
      <dgm:spPr/>
    </dgm:pt>
    <dgm:pt modelId="{505F5487-DEA5-432D-BE58-166158EDFA24}" type="pres">
      <dgm:prSet presAssocID="{88AE27F4-CC2E-4A08-ADDD-A4F20434D01D}" presName="background" presStyleLbl="node0" presStyleIdx="1" presStyleCnt="2"/>
      <dgm:spPr/>
    </dgm:pt>
    <dgm:pt modelId="{45022B37-AE0D-4DC2-87EE-657643DD7418}" type="pres">
      <dgm:prSet presAssocID="{88AE27F4-CC2E-4A08-ADDD-A4F20434D01D}" presName="text" presStyleLbl="fgAcc0" presStyleIdx="1" presStyleCnt="2">
        <dgm:presLayoutVars>
          <dgm:chPref val="3"/>
        </dgm:presLayoutVars>
      </dgm:prSet>
      <dgm:spPr/>
    </dgm:pt>
    <dgm:pt modelId="{69A70E4E-0EDE-46EE-96FD-3F6805516623}" type="pres">
      <dgm:prSet presAssocID="{88AE27F4-CC2E-4A08-ADDD-A4F20434D01D}" presName="hierChild2" presStyleCnt="0"/>
      <dgm:spPr/>
    </dgm:pt>
  </dgm:ptLst>
  <dgm:cxnLst>
    <dgm:cxn modelId="{DB776D22-765A-4FBD-BE1F-0082EFF0384B}" srcId="{D5878ED7-1701-49E8-9DD9-B650462415CE}" destId="{88AE27F4-CC2E-4A08-ADDD-A4F20434D01D}" srcOrd="1" destOrd="0" parTransId="{BA0A9555-BEE5-48FC-96AD-979DFB55BD88}" sibTransId="{DE1D0C2F-FBEE-429D-AF0A-C4A5B5D24778}"/>
    <dgm:cxn modelId="{D672DE74-8740-496E-A269-FC5CCF7061A6}" type="presOf" srcId="{3A6E04D7-776D-4DBE-A5AA-1E7714D27ECA}" destId="{24C8BBC0-8F8F-4E45-9506-41926015A400}" srcOrd="0" destOrd="0" presId="urn:microsoft.com/office/officeart/2005/8/layout/hierarchy1"/>
    <dgm:cxn modelId="{941A9894-6F83-4E2E-AC3F-4C69A3D54334}" type="presOf" srcId="{88AE27F4-CC2E-4A08-ADDD-A4F20434D01D}" destId="{45022B37-AE0D-4DC2-87EE-657643DD7418}" srcOrd="0" destOrd="0" presId="urn:microsoft.com/office/officeart/2005/8/layout/hierarchy1"/>
    <dgm:cxn modelId="{9EA966B9-A9D9-4AB9-9E8C-927F8A7D8178}" type="presOf" srcId="{D5878ED7-1701-49E8-9DD9-B650462415CE}" destId="{4D1B1DBD-5D71-405A-9D3E-0551B16F05F2}" srcOrd="0" destOrd="0" presId="urn:microsoft.com/office/officeart/2005/8/layout/hierarchy1"/>
    <dgm:cxn modelId="{620081BB-3EC8-4AC9-AE39-3E1EBA25304D}" srcId="{D5878ED7-1701-49E8-9DD9-B650462415CE}" destId="{3A6E04D7-776D-4DBE-A5AA-1E7714D27ECA}" srcOrd="0" destOrd="0" parTransId="{7227429A-0271-4CB7-9F20-C782953969B9}" sibTransId="{1BE48294-AB78-4AD1-9E58-CD94BB251FE3}"/>
    <dgm:cxn modelId="{BC7604DC-B2DC-46B2-AC52-D4CA1305C30E}" type="presParOf" srcId="{4D1B1DBD-5D71-405A-9D3E-0551B16F05F2}" destId="{85AC77EC-C8FB-4EEF-B386-125FB865638F}" srcOrd="0" destOrd="0" presId="urn:microsoft.com/office/officeart/2005/8/layout/hierarchy1"/>
    <dgm:cxn modelId="{92D66D94-95D4-4A55-8D5E-E3AF1C30492F}" type="presParOf" srcId="{85AC77EC-C8FB-4EEF-B386-125FB865638F}" destId="{ACAD30AE-8F44-49A9-9485-0548DEE746C4}" srcOrd="0" destOrd="0" presId="urn:microsoft.com/office/officeart/2005/8/layout/hierarchy1"/>
    <dgm:cxn modelId="{BD81C0EF-B6F2-4861-869A-8800763BFAAC}" type="presParOf" srcId="{ACAD30AE-8F44-49A9-9485-0548DEE746C4}" destId="{7042A08F-5DBC-46AE-885C-B2479232E090}" srcOrd="0" destOrd="0" presId="urn:microsoft.com/office/officeart/2005/8/layout/hierarchy1"/>
    <dgm:cxn modelId="{1F1D2CF5-1082-4CB7-9AE6-255B5B73EF58}" type="presParOf" srcId="{ACAD30AE-8F44-49A9-9485-0548DEE746C4}" destId="{24C8BBC0-8F8F-4E45-9506-41926015A400}" srcOrd="1" destOrd="0" presId="urn:microsoft.com/office/officeart/2005/8/layout/hierarchy1"/>
    <dgm:cxn modelId="{03FA8535-FD75-4E28-9C4E-D1960F282980}" type="presParOf" srcId="{85AC77EC-C8FB-4EEF-B386-125FB865638F}" destId="{C582BD7B-5D49-4327-8FD3-E64A1357E73C}" srcOrd="1" destOrd="0" presId="urn:microsoft.com/office/officeart/2005/8/layout/hierarchy1"/>
    <dgm:cxn modelId="{8EE71F15-D080-494F-B60F-A749134FBE35}" type="presParOf" srcId="{4D1B1DBD-5D71-405A-9D3E-0551B16F05F2}" destId="{139BD452-0926-46C1-81D3-365707026298}" srcOrd="1" destOrd="0" presId="urn:microsoft.com/office/officeart/2005/8/layout/hierarchy1"/>
    <dgm:cxn modelId="{60994209-A334-4BA7-A7C0-1912CD49C4B4}" type="presParOf" srcId="{139BD452-0926-46C1-81D3-365707026298}" destId="{C9AED880-9A8F-4870-8706-FC4AE3FBB189}" srcOrd="0" destOrd="0" presId="urn:microsoft.com/office/officeart/2005/8/layout/hierarchy1"/>
    <dgm:cxn modelId="{364EE619-655D-4B33-9314-9EC48983DD2B}" type="presParOf" srcId="{C9AED880-9A8F-4870-8706-FC4AE3FBB189}" destId="{505F5487-DEA5-432D-BE58-166158EDFA24}" srcOrd="0" destOrd="0" presId="urn:microsoft.com/office/officeart/2005/8/layout/hierarchy1"/>
    <dgm:cxn modelId="{53F8E565-9EB4-4523-9159-E5731F25822E}" type="presParOf" srcId="{C9AED880-9A8F-4870-8706-FC4AE3FBB189}" destId="{45022B37-AE0D-4DC2-87EE-657643DD7418}" srcOrd="1" destOrd="0" presId="urn:microsoft.com/office/officeart/2005/8/layout/hierarchy1"/>
    <dgm:cxn modelId="{19A67DF2-ECAB-4AC0-B289-D0BA4C3F44C5}" type="presParOf" srcId="{139BD452-0926-46C1-81D3-365707026298}" destId="{69A70E4E-0EDE-46EE-96FD-3F68055166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3D534C-4608-4BDC-A765-FDC5DAF5C227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52E2DF-F2F8-4EC3-9BBD-7BD8DCBAD8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dirty="0"/>
            <a:t>-</a:t>
          </a:r>
          <a:r>
            <a:rPr lang="en-US" sz="2000" dirty="0"/>
            <a:t> </a:t>
          </a:r>
          <a:r>
            <a:rPr lang="en-US" sz="2800" dirty="0" err="1">
              <a:latin typeface="Amatica SC" panose="00000500000000000000" pitchFamily="2" charset="-79"/>
              <a:cs typeface="Amatica SC" panose="00000500000000000000" pitchFamily="2" charset="-79"/>
            </a:rPr>
            <a:t>סטרואידים</a:t>
          </a:r>
          <a:r>
            <a:rPr lang="en-US" sz="28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2800" dirty="0" err="1">
              <a:latin typeface="Amatica SC" panose="00000500000000000000" pitchFamily="2" charset="-79"/>
              <a:cs typeface="Amatica SC" panose="00000500000000000000" pitchFamily="2" charset="-79"/>
            </a:rPr>
            <a:t>במינון</a:t>
          </a:r>
          <a:r>
            <a:rPr lang="en-US" sz="28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2800" dirty="0" err="1">
              <a:latin typeface="Amatica SC" panose="00000500000000000000" pitchFamily="2" charset="-79"/>
              <a:cs typeface="Amatica SC" panose="00000500000000000000" pitchFamily="2" charset="-79"/>
            </a:rPr>
            <a:t>נמוך</a:t>
          </a:r>
          <a:r>
            <a:rPr lang="en-US" sz="28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2800" dirty="0" err="1">
              <a:latin typeface="Amatica SC" panose="00000500000000000000" pitchFamily="2" charset="-79"/>
              <a:cs typeface="Amatica SC" panose="00000500000000000000" pitchFamily="2" charset="-79"/>
            </a:rPr>
            <a:t>עשויים</a:t>
          </a:r>
          <a:r>
            <a:rPr lang="en-US" sz="28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2800" dirty="0" err="1">
              <a:latin typeface="Amatica SC" panose="00000500000000000000" pitchFamily="2" charset="-79"/>
              <a:cs typeface="Amatica SC" panose="00000500000000000000" pitchFamily="2" charset="-79"/>
            </a:rPr>
            <a:t>להיות</a:t>
          </a:r>
          <a:r>
            <a:rPr lang="en-US" sz="28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2800" dirty="0" err="1">
              <a:latin typeface="Amatica SC" panose="00000500000000000000" pitchFamily="2" charset="-79"/>
              <a:cs typeface="Amatica SC" panose="00000500000000000000" pitchFamily="2" charset="-79"/>
            </a:rPr>
            <a:t>יעילים</a:t>
          </a:r>
          <a:endParaRPr lang="en-US" sz="1300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2C4DA82E-2ABC-496D-A70B-0C6A3A901938}" type="parTrans" cxnId="{03293AC4-7054-462B-ADC6-9F1CBF6001E2}">
      <dgm:prSet/>
      <dgm:spPr/>
      <dgm:t>
        <a:bodyPr/>
        <a:lstStyle/>
        <a:p>
          <a:endParaRPr lang="en-US"/>
        </a:p>
      </dgm:t>
    </dgm:pt>
    <dgm:pt modelId="{3E87BB34-7B99-42DB-AEF6-39EFFD7A6DF0}" type="sibTrans" cxnId="{03293AC4-7054-462B-ADC6-9F1CBF6001E2}">
      <dgm:prSet/>
      <dgm:spPr/>
      <dgm:t>
        <a:bodyPr/>
        <a:lstStyle/>
        <a:p>
          <a:endParaRPr lang="en-US"/>
        </a:p>
      </dgm:t>
    </dgm:pt>
    <dgm:pt modelId="{1B359A4D-CB26-4CE9-BBCE-1C9220584B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- </a:t>
          </a:r>
          <a:r>
            <a:rPr lang="en-US" sz="3200" dirty="0" err="1">
              <a:latin typeface="Amatica SC" panose="00000500000000000000" pitchFamily="2" charset="-79"/>
              <a:cs typeface="Amatica SC" panose="00000500000000000000" pitchFamily="2" charset="-79"/>
            </a:rPr>
            <a:t>זהירות</a:t>
          </a:r>
          <a:r>
            <a:rPr lang="en-US" sz="3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3200" dirty="0" err="1">
              <a:latin typeface="Amatica SC" panose="00000500000000000000" pitchFamily="2" charset="-79"/>
              <a:cs typeface="Amatica SC" panose="00000500000000000000" pitchFamily="2" charset="-79"/>
            </a:rPr>
            <a:t>עם</a:t>
          </a:r>
          <a:r>
            <a:rPr lang="en-US" sz="3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3200" dirty="0" err="1">
              <a:latin typeface="Amatica SC" panose="00000500000000000000" pitchFamily="2" charset="-79"/>
              <a:cs typeface="Amatica SC" panose="00000500000000000000" pitchFamily="2" charset="-79"/>
            </a:rPr>
            <a:t>מדכאי</a:t>
          </a:r>
          <a:r>
            <a:rPr lang="en-US" sz="3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3200" dirty="0" err="1">
              <a:latin typeface="Amatica SC" panose="00000500000000000000" pitchFamily="2" charset="-79"/>
              <a:cs typeface="Amatica SC" panose="00000500000000000000" pitchFamily="2" charset="-79"/>
            </a:rPr>
            <a:t>חיסון</a:t>
          </a:r>
          <a:r>
            <a:rPr lang="en-US" sz="3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3200" dirty="0" err="1">
              <a:latin typeface="Amatica SC" panose="00000500000000000000" pitchFamily="2" charset="-79"/>
              <a:cs typeface="Amatica SC" panose="00000500000000000000" pitchFamily="2" charset="-79"/>
            </a:rPr>
            <a:t>חזקים</a:t>
          </a:r>
          <a:endParaRPr lang="en-US" sz="2000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42EBB40A-2283-4CF2-ABE8-BA5A71A24B83}" type="parTrans" cxnId="{A5623686-BED1-4763-84FA-663407628ECF}">
      <dgm:prSet/>
      <dgm:spPr/>
      <dgm:t>
        <a:bodyPr/>
        <a:lstStyle/>
        <a:p>
          <a:endParaRPr lang="en-US"/>
        </a:p>
      </dgm:t>
    </dgm:pt>
    <dgm:pt modelId="{88F117A1-A289-4184-BCF8-BF38F7B7A1DB}" type="sibTrans" cxnId="{A5623686-BED1-4763-84FA-663407628ECF}">
      <dgm:prSet/>
      <dgm:spPr/>
      <dgm:t>
        <a:bodyPr/>
        <a:lstStyle/>
        <a:p>
          <a:endParaRPr lang="en-US"/>
        </a:p>
      </dgm:t>
    </dgm:pt>
    <dgm:pt modelId="{9BBC3F28-AA20-43ED-BAAF-E39E0EBEA9EE}" type="pres">
      <dgm:prSet presAssocID="{A83D534C-4608-4BDC-A765-FDC5DAF5C227}" presName="root" presStyleCnt="0">
        <dgm:presLayoutVars>
          <dgm:dir/>
          <dgm:resizeHandles val="exact"/>
        </dgm:presLayoutVars>
      </dgm:prSet>
      <dgm:spPr/>
    </dgm:pt>
    <dgm:pt modelId="{5E0F538B-B342-4AD8-8918-0E6FAA8165D2}" type="pres">
      <dgm:prSet presAssocID="{7052E2DF-F2F8-4EC3-9BBD-7BD8DCBAD87D}" presName="compNode" presStyleCnt="0"/>
      <dgm:spPr/>
    </dgm:pt>
    <dgm:pt modelId="{4BBA9F51-9731-4686-A9CC-87F94F3898E6}" type="pres">
      <dgm:prSet presAssocID="{7052E2DF-F2F8-4EC3-9BBD-7BD8DCBAD87D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תרופה"/>
        </a:ext>
      </dgm:extLst>
    </dgm:pt>
    <dgm:pt modelId="{1EB21C6B-C070-495D-9B09-3486918FDD3D}" type="pres">
      <dgm:prSet presAssocID="{7052E2DF-F2F8-4EC3-9BBD-7BD8DCBAD87D}" presName="spaceRect" presStyleCnt="0"/>
      <dgm:spPr/>
    </dgm:pt>
    <dgm:pt modelId="{6C4958BA-DC06-456E-A4F1-6D502B680A98}" type="pres">
      <dgm:prSet presAssocID="{7052E2DF-F2F8-4EC3-9BBD-7BD8DCBAD87D}" presName="textRect" presStyleLbl="revTx" presStyleIdx="0" presStyleCnt="2">
        <dgm:presLayoutVars>
          <dgm:chMax val="1"/>
          <dgm:chPref val="1"/>
        </dgm:presLayoutVars>
      </dgm:prSet>
      <dgm:spPr/>
    </dgm:pt>
    <dgm:pt modelId="{4EF1450C-E52C-410E-86F4-B62E955E801F}" type="pres">
      <dgm:prSet presAssocID="{3E87BB34-7B99-42DB-AEF6-39EFFD7A6DF0}" presName="sibTrans" presStyleCnt="0"/>
      <dgm:spPr/>
    </dgm:pt>
    <dgm:pt modelId="{8713838D-1FFB-4CB8-A4DB-7A40E6F1DED1}" type="pres">
      <dgm:prSet presAssocID="{1B359A4D-CB26-4CE9-BBCE-1C9220584B2A}" presName="compNode" presStyleCnt="0"/>
      <dgm:spPr/>
    </dgm:pt>
    <dgm:pt modelId="{AEDC483B-6282-4347-B370-4DA8D280F472}" type="pres">
      <dgm:prSet presAssocID="{1B359A4D-CB26-4CE9-BBCE-1C9220584B2A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מחט"/>
        </a:ext>
      </dgm:extLst>
    </dgm:pt>
    <dgm:pt modelId="{733BC169-E502-45BB-A5FA-BEF7B3C1AB7D}" type="pres">
      <dgm:prSet presAssocID="{1B359A4D-CB26-4CE9-BBCE-1C9220584B2A}" presName="spaceRect" presStyleCnt="0"/>
      <dgm:spPr/>
    </dgm:pt>
    <dgm:pt modelId="{4FE30A86-3472-4456-AECF-B2995926F53F}" type="pres">
      <dgm:prSet presAssocID="{1B359A4D-CB26-4CE9-BBCE-1C9220584B2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5623686-BED1-4763-84FA-663407628ECF}" srcId="{A83D534C-4608-4BDC-A765-FDC5DAF5C227}" destId="{1B359A4D-CB26-4CE9-BBCE-1C9220584B2A}" srcOrd="1" destOrd="0" parTransId="{42EBB40A-2283-4CF2-ABE8-BA5A71A24B83}" sibTransId="{88F117A1-A289-4184-BCF8-BF38F7B7A1DB}"/>
    <dgm:cxn modelId="{7A5EF591-8751-4D52-963D-A89236304FCE}" type="presOf" srcId="{A83D534C-4608-4BDC-A765-FDC5DAF5C227}" destId="{9BBC3F28-AA20-43ED-BAAF-E39E0EBEA9EE}" srcOrd="0" destOrd="0" presId="urn:microsoft.com/office/officeart/2018/2/layout/IconLabelList"/>
    <dgm:cxn modelId="{250B2595-3534-4B14-9380-0B8CF55F48F0}" type="presOf" srcId="{7052E2DF-F2F8-4EC3-9BBD-7BD8DCBAD87D}" destId="{6C4958BA-DC06-456E-A4F1-6D502B680A98}" srcOrd="0" destOrd="0" presId="urn:microsoft.com/office/officeart/2018/2/layout/IconLabelList"/>
    <dgm:cxn modelId="{03293AC4-7054-462B-ADC6-9F1CBF6001E2}" srcId="{A83D534C-4608-4BDC-A765-FDC5DAF5C227}" destId="{7052E2DF-F2F8-4EC3-9BBD-7BD8DCBAD87D}" srcOrd="0" destOrd="0" parTransId="{2C4DA82E-2ABC-496D-A70B-0C6A3A901938}" sibTransId="{3E87BB34-7B99-42DB-AEF6-39EFFD7A6DF0}"/>
    <dgm:cxn modelId="{778997F4-6757-4245-B447-8A7EDA38096D}" type="presOf" srcId="{1B359A4D-CB26-4CE9-BBCE-1C9220584B2A}" destId="{4FE30A86-3472-4456-AECF-B2995926F53F}" srcOrd="0" destOrd="0" presId="urn:microsoft.com/office/officeart/2018/2/layout/IconLabelList"/>
    <dgm:cxn modelId="{3BF04414-5059-41E4-91A8-7C61C0FB6BF8}" type="presParOf" srcId="{9BBC3F28-AA20-43ED-BAAF-E39E0EBEA9EE}" destId="{5E0F538B-B342-4AD8-8918-0E6FAA8165D2}" srcOrd="0" destOrd="0" presId="urn:microsoft.com/office/officeart/2018/2/layout/IconLabelList"/>
    <dgm:cxn modelId="{114941BA-C9B2-4D70-8399-6E01FE1613D9}" type="presParOf" srcId="{5E0F538B-B342-4AD8-8918-0E6FAA8165D2}" destId="{4BBA9F51-9731-4686-A9CC-87F94F3898E6}" srcOrd="0" destOrd="0" presId="urn:microsoft.com/office/officeart/2018/2/layout/IconLabelList"/>
    <dgm:cxn modelId="{9BC3B981-91F2-489E-96B6-3BCA03003E39}" type="presParOf" srcId="{5E0F538B-B342-4AD8-8918-0E6FAA8165D2}" destId="{1EB21C6B-C070-495D-9B09-3486918FDD3D}" srcOrd="1" destOrd="0" presId="urn:microsoft.com/office/officeart/2018/2/layout/IconLabelList"/>
    <dgm:cxn modelId="{3D771CF4-7708-4A7E-B8C1-295C8E3C3D5A}" type="presParOf" srcId="{5E0F538B-B342-4AD8-8918-0E6FAA8165D2}" destId="{6C4958BA-DC06-456E-A4F1-6D502B680A98}" srcOrd="2" destOrd="0" presId="urn:microsoft.com/office/officeart/2018/2/layout/IconLabelList"/>
    <dgm:cxn modelId="{76351194-2584-4465-AF6B-A914A37E0679}" type="presParOf" srcId="{9BBC3F28-AA20-43ED-BAAF-E39E0EBEA9EE}" destId="{4EF1450C-E52C-410E-86F4-B62E955E801F}" srcOrd="1" destOrd="0" presId="urn:microsoft.com/office/officeart/2018/2/layout/IconLabelList"/>
    <dgm:cxn modelId="{E9123F67-6A6B-4796-AF38-038C0B76A7C2}" type="presParOf" srcId="{9BBC3F28-AA20-43ED-BAAF-E39E0EBEA9EE}" destId="{8713838D-1FFB-4CB8-A4DB-7A40E6F1DED1}" srcOrd="2" destOrd="0" presId="urn:microsoft.com/office/officeart/2018/2/layout/IconLabelList"/>
    <dgm:cxn modelId="{B551FD59-C4E7-4968-A236-1E17970051A9}" type="presParOf" srcId="{8713838D-1FFB-4CB8-A4DB-7A40E6F1DED1}" destId="{AEDC483B-6282-4347-B370-4DA8D280F472}" srcOrd="0" destOrd="0" presId="urn:microsoft.com/office/officeart/2018/2/layout/IconLabelList"/>
    <dgm:cxn modelId="{750A7A09-827A-4806-9BD8-92A84AC08E2F}" type="presParOf" srcId="{8713838D-1FFB-4CB8-A4DB-7A40E6F1DED1}" destId="{733BC169-E502-45BB-A5FA-BEF7B3C1AB7D}" srcOrd="1" destOrd="0" presId="urn:microsoft.com/office/officeart/2018/2/layout/IconLabelList"/>
    <dgm:cxn modelId="{E7549446-D752-433D-A217-6F272E5FCFFA}" type="presParOf" srcId="{8713838D-1FFB-4CB8-A4DB-7A40E6F1DED1}" destId="{4FE30A86-3472-4456-AECF-B2995926F53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B3B4C6-5EFB-4836-8A53-DC56AD3B7A5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8BA9C4B-F8DA-402E-942C-172777DC2665}">
      <dgm:prSet/>
      <dgm:spPr/>
      <dgm:t>
        <a:bodyPr/>
        <a:lstStyle/>
        <a:p>
          <a:pPr algn="ctr" rtl="1"/>
          <a:r>
            <a:rPr lang="en-US" dirty="0"/>
            <a:t>-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שילוב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רופא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נשים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,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נוירולוג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,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מרדים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ורופא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ילדים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CB263C73-EEB9-4F50-BD08-6F53BA81E541}" type="parTrans" cxnId="{872642E6-938D-4170-9E08-527F7E0B6285}">
      <dgm:prSet/>
      <dgm:spPr/>
      <dgm:t>
        <a:bodyPr/>
        <a:lstStyle/>
        <a:p>
          <a:endParaRPr lang="en-US"/>
        </a:p>
      </dgm:t>
    </dgm:pt>
    <dgm:pt modelId="{0ADB0F07-07FD-4B18-8E83-FAD40B675327}" type="sibTrans" cxnId="{872642E6-938D-4170-9E08-527F7E0B6285}">
      <dgm:prSet/>
      <dgm:spPr/>
      <dgm:t>
        <a:bodyPr/>
        <a:lstStyle/>
        <a:p>
          <a:endParaRPr lang="en-US"/>
        </a:p>
      </dgm:t>
    </dgm:pt>
    <dgm:pt modelId="{70EA435A-8FB7-464A-803A-DA7573BC3B00}">
      <dgm:prSet/>
      <dgm:spPr/>
      <dgm:t>
        <a:bodyPr/>
        <a:lstStyle/>
        <a:p>
          <a:pPr algn="ctr" rtl="1"/>
          <a:r>
            <a:rPr lang="en-US" dirty="0"/>
            <a:t>-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תכנון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לידה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מותאם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אישית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2ADE2B11-96C7-4F2A-878A-746C693820EF}" type="parTrans" cxnId="{EB08F586-55B1-453A-9E95-F18040B305E1}">
      <dgm:prSet/>
      <dgm:spPr/>
      <dgm:t>
        <a:bodyPr/>
        <a:lstStyle/>
        <a:p>
          <a:endParaRPr lang="en-US"/>
        </a:p>
      </dgm:t>
    </dgm:pt>
    <dgm:pt modelId="{C1F403C3-A9EA-4E47-8020-F3126573ED77}" type="sibTrans" cxnId="{EB08F586-55B1-453A-9E95-F18040B305E1}">
      <dgm:prSet/>
      <dgm:spPr/>
      <dgm:t>
        <a:bodyPr/>
        <a:lstStyle/>
        <a:p>
          <a:endParaRPr lang="en-US"/>
        </a:p>
      </dgm:t>
    </dgm:pt>
    <dgm:pt modelId="{5A283DCF-3D85-467F-AAE0-C628088A50B4}" type="pres">
      <dgm:prSet presAssocID="{48B3B4C6-5EFB-4836-8A53-DC56AD3B7A57}" presName="linear" presStyleCnt="0">
        <dgm:presLayoutVars>
          <dgm:animLvl val="lvl"/>
          <dgm:resizeHandles val="exact"/>
        </dgm:presLayoutVars>
      </dgm:prSet>
      <dgm:spPr/>
    </dgm:pt>
    <dgm:pt modelId="{6C1A59E9-5386-4004-B150-9445084678BA}" type="pres">
      <dgm:prSet presAssocID="{58BA9C4B-F8DA-402E-942C-172777DC266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D711B0-5BFA-4D26-A96B-0F5396E8F047}" type="pres">
      <dgm:prSet presAssocID="{0ADB0F07-07FD-4B18-8E83-FAD40B675327}" presName="spacer" presStyleCnt="0"/>
      <dgm:spPr/>
    </dgm:pt>
    <dgm:pt modelId="{86F206D7-D37F-4991-9BEF-30697E52C9C7}" type="pres">
      <dgm:prSet presAssocID="{70EA435A-8FB7-464A-803A-DA7573BC3B0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24C0711-B3B9-4C79-AA67-7C9DE5059EC1}" type="presOf" srcId="{58BA9C4B-F8DA-402E-942C-172777DC2665}" destId="{6C1A59E9-5386-4004-B150-9445084678BA}" srcOrd="0" destOrd="0" presId="urn:microsoft.com/office/officeart/2005/8/layout/vList2"/>
    <dgm:cxn modelId="{B37EE92A-4304-4108-8011-9A7C663A10AE}" type="presOf" srcId="{48B3B4C6-5EFB-4836-8A53-DC56AD3B7A57}" destId="{5A283DCF-3D85-467F-AAE0-C628088A50B4}" srcOrd="0" destOrd="0" presId="urn:microsoft.com/office/officeart/2005/8/layout/vList2"/>
    <dgm:cxn modelId="{3ED6C23E-2D3A-4220-AFF1-F52FDF9F3360}" type="presOf" srcId="{70EA435A-8FB7-464A-803A-DA7573BC3B00}" destId="{86F206D7-D37F-4991-9BEF-30697E52C9C7}" srcOrd="0" destOrd="0" presId="urn:microsoft.com/office/officeart/2005/8/layout/vList2"/>
    <dgm:cxn modelId="{EB08F586-55B1-453A-9E95-F18040B305E1}" srcId="{48B3B4C6-5EFB-4836-8A53-DC56AD3B7A57}" destId="{70EA435A-8FB7-464A-803A-DA7573BC3B00}" srcOrd="1" destOrd="0" parTransId="{2ADE2B11-96C7-4F2A-878A-746C693820EF}" sibTransId="{C1F403C3-A9EA-4E47-8020-F3126573ED77}"/>
    <dgm:cxn modelId="{872642E6-938D-4170-9E08-527F7E0B6285}" srcId="{48B3B4C6-5EFB-4836-8A53-DC56AD3B7A57}" destId="{58BA9C4B-F8DA-402E-942C-172777DC2665}" srcOrd="0" destOrd="0" parTransId="{CB263C73-EEB9-4F50-BD08-6F53BA81E541}" sibTransId="{0ADB0F07-07FD-4B18-8E83-FAD40B675327}"/>
    <dgm:cxn modelId="{E85FD8A8-D3FC-48F1-9F4A-BEAD006F8374}" type="presParOf" srcId="{5A283DCF-3D85-467F-AAE0-C628088A50B4}" destId="{6C1A59E9-5386-4004-B150-9445084678BA}" srcOrd="0" destOrd="0" presId="urn:microsoft.com/office/officeart/2005/8/layout/vList2"/>
    <dgm:cxn modelId="{C3472B36-D861-4B1B-9679-314E7548D7E8}" type="presParOf" srcId="{5A283DCF-3D85-467F-AAE0-C628088A50B4}" destId="{37D711B0-5BFA-4D26-A96B-0F5396E8F047}" srcOrd="1" destOrd="0" presId="urn:microsoft.com/office/officeart/2005/8/layout/vList2"/>
    <dgm:cxn modelId="{2FE68D38-0C06-4137-A843-A7D90D7A5BDA}" type="presParOf" srcId="{5A283DCF-3D85-467F-AAE0-C628088A50B4}" destId="{86F206D7-D37F-4991-9BEF-30697E52C9C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5C1355-5A2F-41F4-9418-BA749431DFA5}" type="doc">
      <dgm:prSet loTypeId="urn:microsoft.com/office/officeart/2008/layout/AlternatingHexagon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E76E63-976A-453B-9FE5-688225C8BF9E}">
      <dgm:prSet/>
      <dgm:spPr/>
      <dgm:t>
        <a:bodyPr/>
        <a:lstStyle/>
        <a:p>
          <a:pPr algn="ctr" rtl="1"/>
          <a:r>
            <a:rPr lang="en-US" dirty="0"/>
            <a:t>-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סיפורי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הצלחה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של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נשים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עם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</a:p>
        <a:p>
          <a:pPr algn="ctr" rtl="1"/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MG 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בהריון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1333AB59-C4B4-4184-88E9-61CC02BB74DA}" type="parTrans" cxnId="{7E589444-9EA8-4E1F-B804-9F3DBB4DB31E}">
      <dgm:prSet/>
      <dgm:spPr/>
      <dgm:t>
        <a:bodyPr/>
        <a:lstStyle/>
        <a:p>
          <a:endParaRPr lang="en-US"/>
        </a:p>
      </dgm:t>
    </dgm:pt>
    <dgm:pt modelId="{6A96ABFE-7261-442E-BF83-A40ADEE85474}" type="sibTrans" cxnId="{7E589444-9EA8-4E1F-B804-9F3DBB4DB31E}">
      <dgm:prSet/>
      <dgm:spPr/>
      <dgm:t>
        <a:bodyPr/>
        <a:lstStyle/>
        <a:p>
          <a:endParaRPr lang="en-US"/>
        </a:p>
      </dgm:t>
    </dgm:pt>
    <dgm:pt modelId="{1D45858F-B7A9-47C0-990A-CA10CD617CB4}">
      <dgm:prSet/>
      <dgm:spPr/>
      <dgm:t>
        <a:bodyPr/>
        <a:lstStyle/>
        <a:p>
          <a:r>
            <a:rPr lang="en-US" dirty="0"/>
            <a:t>-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ניהול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נכון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מביא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להריונות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תקינים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2957A6E8-35C9-44A1-BBDB-2BA0B0D91F78}" type="parTrans" cxnId="{66FD833A-3352-4F78-8534-3AACA0F1BC02}">
      <dgm:prSet/>
      <dgm:spPr/>
      <dgm:t>
        <a:bodyPr/>
        <a:lstStyle/>
        <a:p>
          <a:endParaRPr lang="en-US"/>
        </a:p>
      </dgm:t>
    </dgm:pt>
    <dgm:pt modelId="{7A707703-9F12-46F6-A336-D650E06D19AE}" type="sibTrans" cxnId="{66FD833A-3352-4F78-8534-3AACA0F1BC02}">
      <dgm:prSet/>
      <dgm:spPr/>
      <dgm:t>
        <a:bodyPr/>
        <a:lstStyle/>
        <a:p>
          <a:endParaRPr lang="en-US"/>
        </a:p>
      </dgm:t>
    </dgm:pt>
    <dgm:pt modelId="{8AD21E1F-FD96-4E99-85B5-C1E8FA44813D}" type="pres">
      <dgm:prSet presAssocID="{0B5C1355-5A2F-41F4-9418-BA749431DFA5}" presName="Name0" presStyleCnt="0">
        <dgm:presLayoutVars>
          <dgm:chMax/>
          <dgm:chPref/>
          <dgm:dir/>
          <dgm:animLvl val="lvl"/>
        </dgm:presLayoutVars>
      </dgm:prSet>
      <dgm:spPr/>
    </dgm:pt>
    <dgm:pt modelId="{98DFD34C-F38B-4BC1-8B2E-1EB2A94F643B}" type="pres">
      <dgm:prSet presAssocID="{63E76E63-976A-453B-9FE5-688225C8BF9E}" presName="composite" presStyleCnt="0"/>
      <dgm:spPr/>
    </dgm:pt>
    <dgm:pt modelId="{6F292EDF-A3DF-4A79-9C4A-B2949E032D02}" type="pres">
      <dgm:prSet presAssocID="{63E76E63-976A-453B-9FE5-688225C8BF9E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5E4E3933-0495-47F3-A599-759E38A87585}" type="pres">
      <dgm:prSet presAssocID="{63E76E63-976A-453B-9FE5-688225C8BF9E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A84D104-1AC2-4586-A282-1DED840DEA7A}" type="pres">
      <dgm:prSet presAssocID="{63E76E63-976A-453B-9FE5-688225C8BF9E}" presName="BalanceSpacing" presStyleCnt="0"/>
      <dgm:spPr/>
    </dgm:pt>
    <dgm:pt modelId="{2DF507CE-280E-45A3-8E01-43E8D93B4A83}" type="pres">
      <dgm:prSet presAssocID="{63E76E63-976A-453B-9FE5-688225C8BF9E}" presName="BalanceSpacing1" presStyleCnt="0"/>
      <dgm:spPr/>
    </dgm:pt>
    <dgm:pt modelId="{6679F886-0C12-4B0D-A75A-927517A02CF2}" type="pres">
      <dgm:prSet presAssocID="{6A96ABFE-7261-442E-BF83-A40ADEE85474}" presName="Accent1Text" presStyleLbl="node1" presStyleIdx="1" presStyleCnt="4"/>
      <dgm:spPr/>
    </dgm:pt>
    <dgm:pt modelId="{D5DE7C75-0EB5-4ABC-A79D-ACF05F4901DD}" type="pres">
      <dgm:prSet presAssocID="{6A96ABFE-7261-442E-BF83-A40ADEE85474}" presName="spaceBetweenRectangles" presStyleCnt="0"/>
      <dgm:spPr/>
    </dgm:pt>
    <dgm:pt modelId="{F3854E99-C225-440A-A2E9-4616102635E6}" type="pres">
      <dgm:prSet presAssocID="{1D45858F-B7A9-47C0-990A-CA10CD617CB4}" presName="composite" presStyleCnt="0"/>
      <dgm:spPr/>
    </dgm:pt>
    <dgm:pt modelId="{2683D2D6-05F7-4B32-BDC1-1BB059A0F475}" type="pres">
      <dgm:prSet presAssocID="{1D45858F-B7A9-47C0-990A-CA10CD617CB4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8784C09F-8869-4F1F-BE0C-0649347EBB9E}" type="pres">
      <dgm:prSet presAssocID="{1D45858F-B7A9-47C0-990A-CA10CD617CB4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D18E96F-2E0D-484A-93F9-FF8CBBA2F884}" type="pres">
      <dgm:prSet presAssocID="{1D45858F-B7A9-47C0-990A-CA10CD617CB4}" presName="BalanceSpacing" presStyleCnt="0"/>
      <dgm:spPr/>
    </dgm:pt>
    <dgm:pt modelId="{F4999C7D-C076-4F63-91E0-1893503471A5}" type="pres">
      <dgm:prSet presAssocID="{1D45858F-B7A9-47C0-990A-CA10CD617CB4}" presName="BalanceSpacing1" presStyleCnt="0"/>
      <dgm:spPr/>
    </dgm:pt>
    <dgm:pt modelId="{455B7510-6366-47F0-9A94-62099B37A10B}" type="pres">
      <dgm:prSet presAssocID="{7A707703-9F12-46F6-A336-D650E06D19AE}" presName="Accent1Text" presStyleLbl="node1" presStyleIdx="3" presStyleCnt="4"/>
      <dgm:spPr/>
    </dgm:pt>
  </dgm:ptLst>
  <dgm:cxnLst>
    <dgm:cxn modelId="{CF6A5A0B-09FF-4139-9275-28D5EFFB815E}" type="presOf" srcId="{0B5C1355-5A2F-41F4-9418-BA749431DFA5}" destId="{8AD21E1F-FD96-4E99-85B5-C1E8FA44813D}" srcOrd="0" destOrd="0" presId="urn:microsoft.com/office/officeart/2008/layout/AlternatingHexagons"/>
    <dgm:cxn modelId="{ED6CE50E-9B97-47B8-AB4B-3E2E58F896C5}" type="presOf" srcId="{1D45858F-B7A9-47C0-990A-CA10CD617CB4}" destId="{2683D2D6-05F7-4B32-BDC1-1BB059A0F475}" srcOrd="0" destOrd="0" presId="urn:microsoft.com/office/officeart/2008/layout/AlternatingHexagons"/>
    <dgm:cxn modelId="{66FD833A-3352-4F78-8534-3AACA0F1BC02}" srcId="{0B5C1355-5A2F-41F4-9418-BA749431DFA5}" destId="{1D45858F-B7A9-47C0-990A-CA10CD617CB4}" srcOrd="1" destOrd="0" parTransId="{2957A6E8-35C9-44A1-BBDB-2BA0B0D91F78}" sibTransId="{7A707703-9F12-46F6-A336-D650E06D19AE}"/>
    <dgm:cxn modelId="{7E589444-9EA8-4E1F-B804-9F3DBB4DB31E}" srcId="{0B5C1355-5A2F-41F4-9418-BA749431DFA5}" destId="{63E76E63-976A-453B-9FE5-688225C8BF9E}" srcOrd="0" destOrd="0" parTransId="{1333AB59-C4B4-4184-88E9-61CC02BB74DA}" sibTransId="{6A96ABFE-7261-442E-BF83-A40ADEE85474}"/>
    <dgm:cxn modelId="{CAD27056-1FFC-4C21-9134-A477397B426B}" type="presOf" srcId="{6A96ABFE-7261-442E-BF83-A40ADEE85474}" destId="{6679F886-0C12-4B0D-A75A-927517A02CF2}" srcOrd="0" destOrd="0" presId="urn:microsoft.com/office/officeart/2008/layout/AlternatingHexagons"/>
    <dgm:cxn modelId="{56A3EC77-313C-4F03-970A-B03072795DD5}" type="presOf" srcId="{7A707703-9F12-46F6-A336-D650E06D19AE}" destId="{455B7510-6366-47F0-9A94-62099B37A10B}" srcOrd="0" destOrd="0" presId="urn:microsoft.com/office/officeart/2008/layout/AlternatingHexagons"/>
    <dgm:cxn modelId="{967F5D96-A5E8-44A5-B00C-4D9971F2C506}" type="presOf" srcId="{63E76E63-976A-453B-9FE5-688225C8BF9E}" destId="{6F292EDF-A3DF-4A79-9C4A-B2949E032D02}" srcOrd="0" destOrd="0" presId="urn:microsoft.com/office/officeart/2008/layout/AlternatingHexagons"/>
    <dgm:cxn modelId="{468FE14A-C559-4062-BD04-3AA048508A0C}" type="presParOf" srcId="{8AD21E1F-FD96-4E99-85B5-C1E8FA44813D}" destId="{98DFD34C-F38B-4BC1-8B2E-1EB2A94F643B}" srcOrd="0" destOrd="0" presId="urn:microsoft.com/office/officeart/2008/layout/AlternatingHexagons"/>
    <dgm:cxn modelId="{85DC6BCD-ACDC-4A59-97D5-817C51095FF3}" type="presParOf" srcId="{98DFD34C-F38B-4BC1-8B2E-1EB2A94F643B}" destId="{6F292EDF-A3DF-4A79-9C4A-B2949E032D02}" srcOrd="0" destOrd="0" presId="urn:microsoft.com/office/officeart/2008/layout/AlternatingHexagons"/>
    <dgm:cxn modelId="{734408AD-05A8-48EB-84C2-B3D82A594A2E}" type="presParOf" srcId="{98DFD34C-F38B-4BC1-8B2E-1EB2A94F643B}" destId="{5E4E3933-0495-47F3-A599-759E38A87585}" srcOrd="1" destOrd="0" presId="urn:microsoft.com/office/officeart/2008/layout/AlternatingHexagons"/>
    <dgm:cxn modelId="{4E1E9795-0F13-41F0-8D4D-D4C3A6EC4375}" type="presParOf" srcId="{98DFD34C-F38B-4BC1-8B2E-1EB2A94F643B}" destId="{1A84D104-1AC2-4586-A282-1DED840DEA7A}" srcOrd="2" destOrd="0" presId="urn:microsoft.com/office/officeart/2008/layout/AlternatingHexagons"/>
    <dgm:cxn modelId="{7A721D55-43C6-4644-80A9-C4196D596D75}" type="presParOf" srcId="{98DFD34C-F38B-4BC1-8B2E-1EB2A94F643B}" destId="{2DF507CE-280E-45A3-8E01-43E8D93B4A83}" srcOrd="3" destOrd="0" presId="urn:microsoft.com/office/officeart/2008/layout/AlternatingHexagons"/>
    <dgm:cxn modelId="{811EF31F-1675-45F2-A734-52761675F191}" type="presParOf" srcId="{98DFD34C-F38B-4BC1-8B2E-1EB2A94F643B}" destId="{6679F886-0C12-4B0D-A75A-927517A02CF2}" srcOrd="4" destOrd="0" presId="urn:microsoft.com/office/officeart/2008/layout/AlternatingHexagons"/>
    <dgm:cxn modelId="{46376304-9A2F-43EC-9511-63DF4A93F85E}" type="presParOf" srcId="{8AD21E1F-FD96-4E99-85B5-C1E8FA44813D}" destId="{D5DE7C75-0EB5-4ABC-A79D-ACF05F4901DD}" srcOrd="1" destOrd="0" presId="urn:microsoft.com/office/officeart/2008/layout/AlternatingHexagons"/>
    <dgm:cxn modelId="{F39C51A6-19E6-4FE1-A910-3E35F03A2D0C}" type="presParOf" srcId="{8AD21E1F-FD96-4E99-85B5-C1E8FA44813D}" destId="{F3854E99-C225-440A-A2E9-4616102635E6}" srcOrd="2" destOrd="0" presId="urn:microsoft.com/office/officeart/2008/layout/AlternatingHexagons"/>
    <dgm:cxn modelId="{3B3025FD-7FEE-41BA-BC7F-9019B617B848}" type="presParOf" srcId="{F3854E99-C225-440A-A2E9-4616102635E6}" destId="{2683D2D6-05F7-4B32-BDC1-1BB059A0F475}" srcOrd="0" destOrd="0" presId="urn:microsoft.com/office/officeart/2008/layout/AlternatingHexagons"/>
    <dgm:cxn modelId="{2A20645E-62CC-47E7-BE6B-32C20C13AA0E}" type="presParOf" srcId="{F3854E99-C225-440A-A2E9-4616102635E6}" destId="{8784C09F-8869-4F1F-BE0C-0649347EBB9E}" srcOrd="1" destOrd="0" presId="urn:microsoft.com/office/officeart/2008/layout/AlternatingHexagons"/>
    <dgm:cxn modelId="{806B1307-1472-4EED-A643-440ED5E7C0B5}" type="presParOf" srcId="{F3854E99-C225-440A-A2E9-4616102635E6}" destId="{2D18E96F-2E0D-484A-93F9-FF8CBBA2F884}" srcOrd="2" destOrd="0" presId="urn:microsoft.com/office/officeart/2008/layout/AlternatingHexagons"/>
    <dgm:cxn modelId="{EBA6FB04-94F2-4B55-814F-33EC278F58BD}" type="presParOf" srcId="{F3854E99-C225-440A-A2E9-4616102635E6}" destId="{F4999C7D-C076-4F63-91E0-1893503471A5}" srcOrd="3" destOrd="0" presId="urn:microsoft.com/office/officeart/2008/layout/AlternatingHexagons"/>
    <dgm:cxn modelId="{E414D91B-7C45-42B2-84DD-AE7D0D17D1B7}" type="presParOf" srcId="{F3854E99-C225-440A-A2E9-4616102635E6}" destId="{455B7510-6366-47F0-9A94-62099B37A10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B556066-D33F-401C-B0F6-E3DF8419B05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77289D3-AF86-4670-8DE8-352F78F92E97}">
      <dgm:prSet/>
      <dgm:spPr/>
      <dgm:t>
        <a:bodyPr/>
        <a:lstStyle/>
        <a:p>
          <a:r>
            <a:rPr lang="en-US" dirty="0"/>
            <a:t>-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חידושים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בטיפול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התרופתי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0066A989-5613-4C23-AB8F-E60865683D91}" type="parTrans" cxnId="{6AB1BEFA-28B9-4F44-AD08-FDFECEA1D6D8}">
      <dgm:prSet/>
      <dgm:spPr/>
      <dgm:t>
        <a:bodyPr/>
        <a:lstStyle/>
        <a:p>
          <a:endParaRPr lang="en-US"/>
        </a:p>
      </dgm:t>
    </dgm:pt>
    <dgm:pt modelId="{8F7DCFB0-8AD6-4E9D-9BED-2CACF742F3D6}" type="sibTrans" cxnId="{6AB1BEFA-28B9-4F44-AD08-FDFECEA1D6D8}">
      <dgm:prSet/>
      <dgm:spPr/>
      <dgm:t>
        <a:bodyPr/>
        <a:lstStyle/>
        <a:p>
          <a:endParaRPr lang="en-US"/>
        </a:p>
      </dgm:t>
    </dgm:pt>
    <dgm:pt modelId="{2D4856C6-D8F8-43A4-87BE-9167098F59AC}">
      <dgm:prSet/>
      <dgm:spPr/>
      <dgm:t>
        <a:bodyPr/>
        <a:lstStyle/>
        <a:p>
          <a:r>
            <a:rPr lang="en-US" dirty="0"/>
            <a:t>-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השפעת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טיפולים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חדשים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על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נשים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בהריון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15FD637B-47D8-4A51-BA9E-AA805887E25C}" type="parTrans" cxnId="{264C743F-0995-4B61-B679-E4C465B945CA}">
      <dgm:prSet/>
      <dgm:spPr/>
      <dgm:t>
        <a:bodyPr/>
        <a:lstStyle/>
        <a:p>
          <a:endParaRPr lang="en-US"/>
        </a:p>
      </dgm:t>
    </dgm:pt>
    <dgm:pt modelId="{09078F0E-75A7-47CB-9D1D-A8AAD9BA0134}" type="sibTrans" cxnId="{264C743F-0995-4B61-B679-E4C465B945CA}">
      <dgm:prSet/>
      <dgm:spPr/>
      <dgm:t>
        <a:bodyPr/>
        <a:lstStyle/>
        <a:p>
          <a:endParaRPr lang="en-US"/>
        </a:p>
      </dgm:t>
    </dgm:pt>
    <dgm:pt modelId="{DDF93AD8-3EA3-4055-8A7B-08E9A4566C2B}" type="pres">
      <dgm:prSet presAssocID="{DB556066-D33F-401C-B0F6-E3DF8419B059}" presName="linear" presStyleCnt="0">
        <dgm:presLayoutVars>
          <dgm:animLvl val="lvl"/>
          <dgm:resizeHandles val="exact"/>
        </dgm:presLayoutVars>
      </dgm:prSet>
      <dgm:spPr/>
    </dgm:pt>
    <dgm:pt modelId="{AB251AE9-96CF-4415-8C50-8A1FD44AEBEC}" type="pres">
      <dgm:prSet presAssocID="{377289D3-AF86-4670-8DE8-352F78F92E9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2D774D7-1197-4FB3-8266-F432FE09AB8E}" type="pres">
      <dgm:prSet presAssocID="{8F7DCFB0-8AD6-4E9D-9BED-2CACF742F3D6}" presName="spacer" presStyleCnt="0"/>
      <dgm:spPr/>
    </dgm:pt>
    <dgm:pt modelId="{A150EA8C-E9E1-4D53-8045-9A3FD272FF44}" type="pres">
      <dgm:prSet presAssocID="{2D4856C6-D8F8-43A4-87BE-9167098F59A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64C743F-0995-4B61-B679-E4C465B945CA}" srcId="{DB556066-D33F-401C-B0F6-E3DF8419B059}" destId="{2D4856C6-D8F8-43A4-87BE-9167098F59AC}" srcOrd="1" destOrd="0" parTransId="{15FD637B-47D8-4A51-BA9E-AA805887E25C}" sibTransId="{09078F0E-75A7-47CB-9D1D-A8AAD9BA0134}"/>
    <dgm:cxn modelId="{01D23457-79F6-4FDB-8002-5C3621BE2BA5}" type="presOf" srcId="{377289D3-AF86-4670-8DE8-352F78F92E97}" destId="{AB251AE9-96CF-4415-8C50-8A1FD44AEBEC}" srcOrd="0" destOrd="0" presId="urn:microsoft.com/office/officeart/2005/8/layout/vList2"/>
    <dgm:cxn modelId="{2D7B828D-76FE-4949-A150-F4F599BBDE23}" type="presOf" srcId="{2D4856C6-D8F8-43A4-87BE-9167098F59AC}" destId="{A150EA8C-E9E1-4D53-8045-9A3FD272FF44}" srcOrd="0" destOrd="0" presId="urn:microsoft.com/office/officeart/2005/8/layout/vList2"/>
    <dgm:cxn modelId="{FC2317BF-C564-4BF2-A714-C59FD6C26144}" type="presOf" srcId="{DB556066-D33F-401C-B0F6-E3DF8419B059}" destId="{DDF93AD8-3EA3-4055-8A7B-08E9A4566C2B}" srcOrd="0" destOrd="0" presId="urn:microsoft.com/office/officeart/2005/8/layout/vList2"/>
    <dgm:cxn modelId="{6AB1BEFA-28B9-4F44-AD08-FDFECEA1D6D8}" srcId="{DB556066-D33F-401C-B0F6-E3DF8419B059}" destId="{377289D3-AF86-4670-8DE8-352F78F92E97}" srcOrd="0" destOrd="0" parTransId="{0066A989-5613-4C23-AB8F-E60865683D91}" sibTransId="{8F7DCFB0-8AD6-4E9D-9BED-2CACF742F3D6}"/>
    <dgm:cxn modelId="{A6815402-A006-4B9C-8209-45D1A78B131B}" type="presParOf" srcId="{DDF93AD8-3EA3-4055-8A7B-08E9A4566C2B}" destId="{AB251AE9-96CF-4415-8C50-8A1FD44AEBEC}" srcOrd="0" destOrd="0" presId="urn:microsoft.com/office/officeart/2005/8/layout/vList2"/>
    <dgm:cxn modelId="{372E4867-5157-4886-9105-177842A71AB0}" type="presParOf" srcId="{DDF93AD8-3EA3-4055-8A7B-08E9A4566C2B}" destId="{F2D774D7-1197-4FB3-8266-F432FE09AB8E}" srcOrd="1" destOrd="0" presId="urn:microsoft.com/office/officeart/2005/8/layout/vList2"/>
    <dgm:cxn modelId="{7089864D-ED52-48DA-A192-C0C075EFE188}" type="presParOf" srcId="{DDF93AD8-3EA3-4055-8A7B-08E9A4566C2B}" destId="{A150EA8C-E9E1-4D53-8045-9A3FD272FF4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E554336-6CCB-48E4-98C5-BA7B30F75AC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BFFB7C4-BA8C-45AA-9A8E-C236DF9D864E}">
      <dgm:prSet/>
      <dgm:spPr/>
      <dgm:t>
        <a:bodyPr/>
        <a:lstStyle/>
        <a:p>
          <a:r>
            <a:rPr lang="en-US" dirty="0"/>
            <a:t>-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תזונה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מאוזנת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לתמיכה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במערכת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החיסון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B72F0C3B-9E61-46FA-AFA5-CC882DCC5E36}" type="parTrans" cxnId="{225149F0-BD6A-4531-AE6A-F7194F5689D6}">
      <dgm:prSet/>
      <dgm:spPr/>
      <dgm:t>
        <a:bodyPr/>
        <a:lstStyle/>
        <a:p>
          <a:endParaRPr lang="en-US"/>
        </a:p>
      </dgm:t>
    </dgm:pt>
    <dgm:pt modelId="{614285D6-7609-49D4-BA0A-290C8076E1C7}" type="sibTrans" cxnId="{225149F0-BD6A-4531-AE6A-F7194F5689D6}">
      <dgm:prSet/>
      <dgm:spPr/>
      <dgm:t>
        <a:bodyPr/>
        <a:lstStyle/>
        <a:p>
          <a:endParaRPr lang="en-US"/>
        </a:p>
      </dgm:t>
    </dgm:pt>
    <dgm:pt modelId="{EA8D4F0C-6829-46A7-8451-044C629F4E7D}">
      <dgm:prSet/>
      <dgm:spPr/>
      <dgm:t>
        <a:bodyPr/>
        <a:lstStyle/>
        <a:p>
          <a:r>
            <a:rPr lang="en-US" dirty="0"/>
            <a:t>-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הימנעות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מעייפות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ומתח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נפשי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A13DA4DC-CB91-43B1-92B6-DD3570DD2263}" type="parTrans" cxnId="{6F80D2F1-F992-4890-9797-F9408B943570}">
      <dgm:prSet/>
      <dgm:spPr/>
      <dgm:t>
        <a:bodyPr/>
        <a:lstStyle/>
        <a:p>
          <a:endParaRPr lang="en-US"/>
        </a:p>
      </dgm:t>
    </dgm:pt>
    <dgm:pt modelId="{99534488-3B61-4DBB-9A83-B151CC1A2162}" type="sibTrans" cxnId="{6F80D2F1-F992-4890-9797-F9408B943570}">
      <dgm:prSet/>
      <dgm:spPr/>
      <dgm:t>
        <a:bodyPr/>
        <a:lstStyle/>
        <a:p>
          <a:endParaRPr lang="en-US"/>
        </a:p>
      </dgm:t>
    </dgm:pt>
    <dgm:pt modelId="{61904651-B821-4CCD-8BFA-F048FE2149A2}" type="pres">
      <dgm:prSet presAssocID="{CE554336-6CCB-48E4-98C5-BA7B30F75AC1}" presName="linear" presStyleCnt="0">
        <dgm:presLayoutVars>
          <dgm:animLvl val="lvl"/>
          <dgm:resizeHandles val="exact"/>
        </dgm:presLayoutVars>
      </dgm:prSet>
      <dgm:spPr/>
    </dgm:pt>
    <dgm:pt modelId="{73BBDE1A-ABC2-4943-8C74-9E777BF559A7}" type="pres">
      <dgm:prSet presAssocID="{9BFFB7C4-BA8C-45AA-9A8E-C236DF9D86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F766051-245A-4C40-8A1A-FB2D84AABD1D}" type="pres">
      <dgm:prSet presAssocID="{614285D6-7609-49D4-BA0A-290C8076E1C7}" presName="spacer" presStyleCnt="0"/>
      <dgm:spPr/>
    </dgm:pt>
    <dgm:pt modelId="{9111FFC5-934E-441C-B9CE-D624F763D363}" type="pres">
      <dgm:prSet presAssocID="{EA8D4F0C-6829-46A7-8451-044C629F4E7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33BA91E-26D6-42D5-9F46-9DE51196E28D}" type="presOf" srcId="{9BFFB7C4-BA8C-45AA-9A8E-C236DF9D864E}" destId="{73BBDE1A-ABC2-4943-8C74-9E777BF559A7}" srcOrd="0" destOrd="0" presId="urn:microsoft.com/office/officeart/2005/8/layout/vList2"/>
    <dgm:cxn modelId="{E57F6937-4D1F-46B1-986A-64908CDCBD56}" type="presOf" srcId="{CE554336-6CCB-48E4-98C5-BA7B30F75AC1}" destId="{61904651-B821-4CCD-8BFA-F048FE2149A2}" srcOrd="0" destOrd="0" presId="urn:microsoft.com/office/officeart/2005/8/layout/vList2"/>
    <dgm:cxn modelId="{CEEAB968-9858-4804-B52B-4190E3E57E15}" type="presOf" srcId="{EA8D4F0C-6829-46A7-8451-044C629F4E7D}" destId="{9111FFC5-934E-441C-B9CE-D624F763D363}" srcOrd="0" destOrd="0" presId="urn:microsoft.com/office/officeart/2005/8/layout/vList2"/>
    <dgm:cxn modelId="{225149F0-BD6A-4531-AE6A-F7194F5689D6}" srcId="{CE554336-6CCB-48E4-98C5-BA7B30F75AC1}" destId="{9BFFB7C4-BA8C-45AA-9A8E-C236DF9D864E}" srcOrd="0" destOrd="0" parTransId="{B72F0C3B-9E61-46FA-AFA5-CC882DCC5E36}" sibTransId="{614285D6-7609-49D4-BA0A-290C8076E1C7}"/>
    <dgm:cxn modelId="{6F80D2F1-F992-4890-9797-F9408B943570}" srcId="{CE554336-6CCB-48E4-98C5-BA7B30F75AC1}" destId="{EA8D4F0C-6829-46A7-8451-044C629F4E7D}" srcOrd="1" destOrd="0" parTransId="{A13DA4DC-CB91-43B1-92B6-DD3570DD2263}" sibTransId="{99534488-3B61-4DBB-9A83-B151CC1A2162}"/>
    <dgm:cxn modelId="{F51466AA-D81F-45C0-B969-356902B8EC91}" type="presParOf" srcId="{61904651-B821-4CCD-8BFA-F048FE2149A2}" destId="{73BBDE1A-ABC2-4943-8C74-9E777BF559A7}" srcOrd="0" destOrd="0" presId="urn:microsoft.com/office/officeart/2005/8/layout/vList2"/>
    <dgm:cxn modelId="{AE617CF8-42F4-46C2-8B51-D0F66D7EB962}" type="presParOf" srcId="{61904651-B821-4CCD-8BFA-F048FE2149A2}" destId="{4F766051-245A-4C40-8A1A-FB2D84AABD1D}" srcOrd="1" destOrd="0" presId="urn:microsoft.com/office/officeart/2005/8/layout/vList2"/>
    <dgm:cxn modelId="{FE591B78-E503-4CE0-9DA7-93C1E4627A36}" type="presParOf" srcId="{61904651-B821-4CCD-8BFA-F048FE2149A2}" destId="{9111FFC5-934E-441C-B9CE-D624F763D36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453C848-A47A-4430-AD61-7864C3CD8C3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2A26514-DFD3-4477-ABCC-F8825BA27CA8}">
      <dgm:prSet/>
      <dgm:spPr/>
      <dgm:t>
        <a:bodyPr/>
        <a:lstStyle/>
        <a:p>
          <a:pPr algn="ctr"/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חשיבות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בריאות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נפשית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בניהול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המחלה</a:t>
          </a:r>
          <a:endParaRPr lang="en-US" dirty="0">
            <a:latin typeface="Amatic SC" panose="00000500000000000000" pitchFamily="2" charset="-79"/>
            <a:cs typeface="Amatic SC" panose="00000500000000000000" pitchFamily="2" charset="-79"/>
          </a:endParaRPr>
        </a:p>
      </dgm:t>
    </dgm:pt>
    <dgm:pt modelId="{020057EC-00F9-4077-B5FE-477818C664F4}" type="parTrans" cxnId="{5FC2D728-D31E-4076-BFFE-6A25AC75BE37}">
      <dgm:prSet/>
      <dgm:spPr/>
      <dgm:t>
        <a:bodyPr/>
        <a:lstStyle/>
        <a:p>
          <a:endParaRPr lang="en-US"/>
        </a:p>
      </dgm:t>
    </dgm:pt>
    <dgm:pt modelId="{521E9B5E-EDCA-4069-A59F-362E6EF9EE00}" type="sibTrans" cxnId="{5FC2D728-D31E-4076-BFFE-6A25AC75BE37}">
      <dgm:prSet/>
      <dgm:spPr/>
      <dgm:t>
        <a:bodyPr/>
        <a:lstStyle/>
        <a:p>
          <a:endParaRPr lang="en-US"/>
        </a:p>
      </dgm:t>
    </dgm:pt>
    <dgm:pt modelId="{A628F088-80DC-4248-AADC-F91AABDC6076}">
      <dgm:prSet/>
      <dgm:spPr/>
      <dgm:t>
        <a:bodyPr/>
        <a:lstStyle/>
        <a:p>
          <a:pPr algn="ctr"/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קבוצות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תמיכה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ומודעות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חברתית</a:t>
          </a:r>
          <a:endParaRPr lang="en-US" dirty="0">
            <a:latin typeface="Amatic SC" panose="00000500000000000000" pitchFamily="2" charset="-79"/>
            <a:cs typeface="Amatic SC" panose="00000500000000000000" pitchFamily="2" charset="-79"/>
          </a:endParaRPr>
        </a:p>
      </dgm:t>
    </dgm:pt>
    <dgm:pt modelId="{04EA0908-DA54-462F-ACCF-1FA209E77392}" type="parTrans" cxnId="{661EC7BD-E666-4783-ABFE-B33B9327A19C}">
      <dgm:prSet/>
      <dgm:spPr/>
      <dgm:t>
        <a:bodyPr/>
        <a:lstStyle/>
        <a:p>
          <a:endParaRPr lang="en-US"/>
        </a:p>
      </dgm:t>
    </dgm:pt>
    <dgm:pt modelId="{8C763CEA-A296-4EE2-A283-4941D924A22F}" type="sibTrans" cxnId="{661EC7BD-E666-4783-ABFE-B33B9327A19C}">
      <dgm:prSet/>
      <dgm:spPr/>
      <dgm:t>
        <a:bodyPr/>
        <a:lstStyle/>
        <a:p>
          <a:endParaRPr lang="en-US"/>
        </a:p>
      </dgm:t>
    </dgm:pt>
    <dgm:pt modelId="{B466952C-507C-4E45-8B96-92CE3DFEE8C4}" type="pres">
      <dgm:prSet presAssocID="{6453C848-A47A-4430-AD61-7864C3CD8C3E}" presName="linear" presStyleCnt="0">
        <dgm:presLayoutVars>
          <dgm:animLvl val="lvl"/>
          <dgm:resizeHandles val="exact"/>
        </dgm:presLayoutVars>
      </dgm:prSet>
      <dgm:spPr/>
    </dgm:pt>
    <dgm:pt modelId="{57F28EC6-3FFA-4606-816E-A0835F0083AA}" type="pres">
      <dgm:prSet presAssocID="{D2A26514-DFD3-4477-ABCC-F8825BA27CA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994242E-E709-477A-A58A-FD07DD2DC356}" type="pres">
      <dgm:prSet presAssocID="{521E9B5E-EDCA-4069-A59F-362E6EF9EE00}" presName="spacer" presStyleCnt="0"/>
      <dgm:spPr/>
    </dgm:pt>
    <dgm:pt modelId="{F03BE7F1-24DD-43F5-B278-8C81DCC18AD5}" type="pres">
      <dgm:prSet presAssocID="{A628F088-80DC-4248-AADC-F91AABDC607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FC2D728-D31E-4076-BFFE-6A25AC75BE37}" srcId="{6453C848-A47A-4430-AD61-7864C3CD8C3E}" destId="{D2A26514-DFD3-4477-ABCC-F8825BA27CA8}" srcOrd="0" destOrd="0" parTransId="{020057EC-00F9-4077-B5FE-477818C664F4}" sibTransId="{521E9B5E-EDCA-4069-A59F-362E6EF9EE00}"/>
    <dgm:cxn modelId="{0F46BA97-97F4-46F2-87C6-AC2F069B34CA}" type="presOf" srcId="{D2A26514-DFD3-4477-ABCC-F8825BA27CA8}" destId="{57F28EC6-3FFA-4606-816E-A0835F0083AA}" srcOrd="0" destOrd="0" presId="urn:microsoft.com/office/officeart/2005/8/layout/vList2"/>
    <dgm:cxn modelId="{487530A0-7813-46D4-8143-289ABFE2DB41}" type="presOf" srcId="{A628F088-80DC-4248-AADC-F91AABDC6076}" destId="{F03BE7F1-24DD-43F5-B278-8C81DCC18AD5}" srcOrd="0" destOrd="0" presId="urn:microsoft.com/office/officeart/2005/8/layout/vList2"/>
    <dgm:cxn modelId="{661EC7BD-E666-4783-ABFE-B33B9327A19C}" srcId="{6453C848-A47A-4430-AD61-7864C3CD8C3E}" destId="{A628F088-80DC-4248-AADC-F91AABDC6076}" srcOrd="1" destOrd="0" parTransId="{04EA0908-DA54-462F-ACCF-1FA209E77392}" sibTransId="{8C763CEA-A296-4EE2-A283-4941D924A22F}"/>
    <dgm:cxn modelId="{91B276D7-6ECA-43BE-BA9A-31C522B9DB9D}" type="presOf" srcId="{6453C848-A47A-4430-AD61-7864C3CD8C3E}" destId="{B466952C-507C-4E45-8B96-92CE3DFEE8C4}" srcOrd="0" destOrd="0" presId="urn:microsoft.com/office/officeart/2005/8/layout/vList2"/>
    <dgm:cxn modelId="{DA59AD8A-970D-436B-82F2-A0F609F5023A}" type="presParOf" srcId="{B466952C-507C-4E45-8B96-92CE3DFEE8C4}" destId="{57F28EC6-3FFA-4606-816E-A0835F0083AA}" srcOrd="0" destOrd="0" presId="urn:microsoft.com/office/officeart/2005/8/layout/vList2"/>
    <dgm:cxn modelId="{FA980A7F-6E57-4AC3-ABE7-EE859BE418AE}" type="presParOf" srcId="{B466952C-507C-4E45-8B96-92CE3DFEE8C4}" destId="{3994242E-E709-477A-A58A-FD07DD2DC356}" srcOrd="1" destOrd="0" presId="urn:microsoft.com/office/officeart/2005/8/layout/vList2"/>
    <dgm:cxn modelId="{85BF413E-788A-460B-8A30-F8AA5B9E149D}" type="presParOf" srcId="{B466952C-507C-4E45-8B96-92CE3DFEE8C4}" destId="{F03BE7F1-24DD-43F5-B278-8C81DCC18AD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E3E2789-09B7-475D-9430-F5B66E7854F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976949B-5BA9-4CAE-9EAF-496276F1B19C}">
      <dgm:prSet/>
      <dgm:spPr/>
      <dgm:t>
        <a:bodyPr/>
        <a:lstStyle/>
        <a:p>
          <a:pPr rtl="1"/>
          <a:r>
            <a:rPr lang="en-US" dirty="0"/>
            <a:t>-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האם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ניתן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ללדת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באופן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טבעי</a:t>
          </a:r>
          <a:r>
            <a:rPr lang="en-US" dirty="0"/>
            <a:t>?</a:t>
          </a:r>
        </a:p>
      </dgm:t>
    </dgm:pt>
    <dgm:pt modelId="{8DDC2832-08C7-498C-94B2-2A49F00496B2}" type="parTrans" cxnId="{086E5168-2798-41EB-8CE1-2E9D1616D6D9}">
      <dgm:prSet/>
      <dgm:spPr/>
      <dgm:t>
        <a:bodyPr/>
        <a:lstStyle/>
        <a:p>
          <a:endParaRPr lang="en-US"/>
        </a:p>
      </dgm:t>
    </dgm:pt>
    <dgm:pt modelId="{47ABD09B-990A-4875-ABAF-79A5444C6163}" type="sibTrans" cxnId="{086E5168-2798-41EB-8CE1-2E9D1616D6D9}">
      <dgm:prSet/>
      <dgm:spPr/>
      <dgm:t>
        <a:bodyPr/>
        <a:lstStyle/>
        <a:p>
          <a:endParaRPr lang="en-US"/>
        </a:p>
      </dgm:t>
    </dgm:pt>
    <dgm:pt modelId="{5148F724-461C-498D-B8D8-D50EF61359F6}">
      <dgm:prSet/>
      <dgm:spPr/>
      <dgm:t>
        <a:bodyPr/>
        <a:lstStyle/>
        <a:p>
          <a:pPr algn="ctr" rtl="1"/>
          <a:r>
            <a:rPr lang="en-US" dirty="0"/>
            <a:t>-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אילו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תרופות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בטוחות</a:t>
          </a:r>
          <a:r>
            <a:rPr lang="en-US" dirty="0"/>
            <a:t>?</a:t>
          </a:r>
        </a:p>
      </dgm:t>
    </dgm:pt>
    <dgm:pt modelId="{22B854D0-7265-40D3-B888-57D5CA1123B4}" type="parTrans" cxnId="{96707605-0D0D-441B-848F-44E52A356BCE}">
      <dgm:prSet/>
      <dgm:spPr/>
      <dgm:t>
        <a:bodyPr/>
        <a:lstStyle/>
        <a:p>
          <a:endParaRPr lang="en-US"/>
        </a:p>
      </dgm:t>
    </dgm:pt>
    <dgm:pt modelId="{44D3F3AD-36F1-4726-B52A-6F6FDC1F7980}" type="sibTrans" cxnId="{96707605-0D0D-441B-848F-44E52A356BCE}">
      <dgm:prSet/>
      <dgm:spPr/>
      <dgm:t>
        <a:bodyPr/>
        <a:lstStyle/>
        <a:p>
          <a:endParaRPr lang="en-US"/>
        </a:p>
      </dgm:t>
    </dgm:pt>
    <dgm:pt modelId="{244F07B0-D488-4A18-8717-71BD426999BA}">
      <dgm:prSet/>
      <dgm:spPr/>
      <dgm:t>
        <a:bodyPr/>
        <a:lstStyle/>
        <a:p>
          <a:pPr algn="ctr"/>
          <a:r>
            <a:rPr lang="en-US" dirty="0"/>
            <a:t>-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כיצד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ניתן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להתמודד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עם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עייפות</a:t>
          </a:r>
          <a:r>
            <a:rPr lang="en-US" dirty="0"/>
            <a:t>?</a:t>
          </a:r>
        </a:p>
      </dgm:t>
    </dgm:pt>
    <dgm:pt modelId="{ACF34A77-8F2C-48B0-AC36-CED7421A3420}" type="parTrans" cxnId="{E5BDB692-00DB-456B-AECB-3D1B6E479C93}">
      <dgm:prSet/>
      <dgm:spPr/>
      <dgm:t>
        <a:bodyPr/>
        <a:lstStyle/>
        <a:p>
          <a:endParaRPr lang="en-US"/>
        </a:p>
      </dgm:t>
    </dgm:pt>
    <dgm:pt modelId="{06A2E152-5CA1-4B51-B862-CABAB8B72575}" type="sibTrans" cxnId="{E5BDB692-00DB-456B-AECB-3D1B6E479C93}">
      <dgm:prSet/>
      <dgm:spPr/>
      <dgm:t>
        <a:bodyPr/>
        <a:lstStyle/>
        <a:p>
          <a:endParaRPr lang="en-US"/>
        </a:p>
      </dgm:t>
    </dgm:pt>
    <dgm:pt modelId="{AE63FFE4-CF4C-443E-92C0-214C9FBE8E1C}" type="pres">
      <dgm:prSet presAssocID="{6E3E2789-09B7-475D-9430-F5B66E7854F1}" presName="linear" presStyleCnt="0">
        <dgm:presLayoutVars>
          <dgm:animLvl val="lvl"/>
          <dgm:resizeHandles val="exact"/>
        </dgm:presLayoutVars>
      </dgm:prSet>
      <dgm:spPr/>
    </dgm:pt>
    <dgm:pt modelId="{6E8E0A39-FAC8-4378-AD7A-1A31AEDDBF59}" type="pres">
      <dgm:prSet presAssocID="{F976949B-5BA9-4CAE-9EAF-496276F1B1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AD09EB6-AFDF-4CCF-9CDD-C19ACB4418E8}" type="pres">
      <dgm:prSet presAssocID="{47ABD09B-990A-4875-ABAF-79A5444C6163}" presName="spacer" presStyleCnt="0"/>
      <dgm:spPr/>
    </dgm:pt>
    <dgm:pt modelId="{24CCC91E-E95E-4835-BFD1-8AF73BCA725F}" type="pres">
      <dgm:prSet presAssocID="{5148F724-461C-498D-B8D8-D50EF61359F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E03950-9A5D-42C8-BEDE-2EAD4E45C53A}" type="pres">
      <dgm:prSet presAssocID="{44D3F3AD-36F1-4726-B52A-6F6FDC1F7980}" presName="spacer" presStyleCnt="0"/>
      <dgm:spPr/>
    </dgm:pt>
    <dgm:pt modelId="{88529716-B7B4-4EE8-8CCE-1C47F2B18407}" type="pres">
      <dgm:prSet presAssocID="{244F07B0-D488-4A18-8717-71BD426999B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6707605-0D0D-441B-848F-44E52A356BCE}" srcId="{6E3E2789-09B7-475D-9430-F5B66E7854F1}" destId="{5148F724-461C-498D-B8D8-D50EF61359F6}" srcOrd="1" destOrd="0" parTransId="{22B854D0-7265-40D3-B888-57D5CA1123B4}" sibTransId="{44D3F3AD-36F1-4726-B52A-6F6FDC1F7980}"/>
    <dgm:cxn modelId="{2C1F3B08-FEC1-41A0-8080-A5E2BFC9EA2A}" type="presOf" srcId="{F976949B-5BA9-4CAE-9EAF-496276F1B19C}" destId="{6E8E0A39-FAC8-4378-AD7A-1A31AEDDBF59}" srcOrd="0" destOrd="0" presId="urn:microsoft.com/office/officeart/2005/8/layout/vList2"/>
    <dgm:cxn modelId="{F2C2A215-7D4D-4ADB-B99A-AECE322EBDD7}" type="presOf" srcId="{6E3E2789-09B7-475D-9430-F5B66E7854F1}" destId="{AE63FFE4-CF4C-443E-92C0-214C9FBE8E1C}" srcOrd="0" destOrd="0" presId="urn:microsoft.com/office/officeart/2005/8/layout/vList2"/>
    <dgm:cxn modelId="{086E5168-2798-41EB-8CE1-2E9D1616D6D9}" srcId="{6E3E2789-09B7-475D-9430-F5B66E7854F1}" destId="{F976949B-5BA9-4CAE-9EAF-496276F1B19C}" srcOrd="0" destOrd="0" parTransId="{8DDC2832-08C7-498C-94B2-2A49F00496B2}" sibTransId="{47ABD09B-990A-4875-ABAF-79A5444C6163}"/>
    <dgm:cxn modelId="{43EB3681-4057-4CC5-872D-AABD095CF071}" type="presOf" srcId="{244F07B0-D488-4A18-8717-71BD426999BA}" destId="{88529716-B7B4-4EE8-8CCE-1C47F2B18407}" srcOrd="0" destOrd="0" presId="urn:microsoft.com/office/officeart/2005/8/layout/vList2"/>
    <dgm:cxn modelId="{E5BDB692-00DB-456B-AECB-3D1B6E479C93}" srcId="{6E3E2789-09B7-475D-9430-F5B66E7854F1}" destId="{244F07B0-D488-4A18-8717-71BD426999BA}" srcOrd="2" destOrd="0" parTransId="{ACF34A77-8F2C-48B0-AC36-CED7421A3420}" sibTransId="{06A2E152-5CA1-4B51-B862-CABAB8B72575}"/>
    <dgm:cxn modelId="{58BDDDDD-F238-48C1-BAC4-B7F697CE5ADA}" type="presOf" srcId="{5148F724-461C-498D-B8D8-D50EF61359F6}" destId="{24CCC91E-E95E-4835-BFD1-8AF73BCA725F}" srcOrd="0" destOrd="0" presId="urn:microsoft.com/office/officeart/2005/8/layout/vList2"/>
    <dgm:cxn modelId="{3CBF72B2-8987-4B14-9680-F86E47EE20A1}" type="presParOf" srcId="{AE63FFE4-CF4C-443E-92C0-214C9FBE8E1C}" destId="{6E8E0A39-FAC8-4378-AD7A-1A31AEDDBF59}" srcOrd="0" destOrd="0" presId="urn:microsoft.com/office/officeart/2005/8/layout/vList2"/>
    <dgm:cxn modelId="{0DE96D21-4251-497F-803D-F4D9505CCB1B}" type="presParOf" srcId="{AE63FFE4-CF4C-443E-92C0-214C9FBE8E1C}" destId="{7AD09EB6-AFDF-4CCF-9CDD-C19ACB4418E8}" srcOrd="1" destOrd="0" presId="urn:microsoft.com/office/officeart/2005/8/layout/vList2"/>
    <dgm:cxn modelId="{3D6C8639-DCB0-4A6C-98AC-F67775A04A50}" type="presParOf" srcId="{AE63FFE4-CF4C-443E-92C0-214C9FBE8E1C}" destId="{24CCC91E-E95E-4835-BFD1-8AF73BCA725F}" srcOrd="2" destOrd="0" presId="urn:microsoft.com/office/officeart/2005/8/layout/vList2"/>
    <dgm:cxn modelId="{7142F99A-D836-412D-A294-A5584CFFB8A4}" type="presParOf" srcId="{AE63FFE4-CF4C-443E-92C0-214C9FBE8E1C}" destId="{45E03950-9A5D-42C8-BEDE-2EAD4E45C53A}" srcOrd="3" destOrd="0" presId="urn:microsoft.com/office/officeart/2005/8/layout/vList2"/>
    <dgm:cxn modelId="{6A4A11E6-ECF9-4F9C-9F08-1DDD45697DF1}" type="presParOf" srcId="{AE63FFE4-CF4C-443E-92C0-214C9FBE8E1C}" destId="{88529716-B7B4-4EE8-8CCE-1C47F2B184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5F8E9EB-392B-4F46-8327-5BAC3CC01653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23115EA-FD47-4C54-AA17-1280A24EA1E1}">
      <dgm:prSet/>
      <dgm:spPr/>
      <dgm:t>
        <a:bodyPr/>
        <a:lstStyle/>
        <a:p>
          <a:r>
            <a:rPr lang="he-IL" dirty="0">
              <a:latin typeface="Amatica SC" panose="00000500000000000000" pitchFamily="2" charset="-79"/>
              <a:cs typeface="Amatica SC" panose="00000500000000000000" pitchFamily="2" charset="-79"/>
            </a:rPr>
            <a:t>חלוקה נכונה של מטלות יומיות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723CC56B-2BF1-4B18-B892-11595376AEBD}" type="parTrans" cxnId="{4D4A58AE-B2D7-4EB3-B660-B311F2646AE4}">
      <dgm:prSet/>
      <dgm:spPr/>
      <dgm:t>
        <a:bodyPr/>
        <a:lstStyle/>
        <a:p>
          <a:endParaRPr lang="en-US"/>
        </a:p>
      </dgm:t>
    </dgm:pt>
    <dgm:pt modelId="{D5431B68-26E8-4CA4-8C24-E6B466170A5F}" type="sibTrans" cxnId="{4D4A58AE-B2D7-4EB3-B660-B311F2646AE4}">
      <dgm:prSet/>
      <dgm:spPr/>
      <dgm:t>
        <a:bodyPr/>
        <a:lstStyle/>
        <a:p>
          <a:endParaRPr lang="en-US"/>
        </a:p>
      </dgm:t>
    </dgm:pt>
    <dgm:pt modelId="{F6CDCEA0-914C-42C7-9AEB-731B520DAE4E}">
      <dgm:prSet/>
      <dgm:spPr/>
      <dgm:t>
        <a:bodyPr/>
        <a:lstStyle/>
        <a:p>
          <a:r>
            <a:rPr lang="he-IL" dirty="0">
              <a:latin typeface="Amatica SC" panose="00000500000000000000" pitchFamily="2" charset="-79"/>
              <a:cs typeface="Amatica SC" panose="00000500000000000000" pitchFamily="2" charset="-79"/>
            </a:rPr>
            <a:t>פעילות גופנית מתונה בהתאם להמלצות הרופא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E64FA856-77C5-4148-B4E0-7178921557EF}" type="parTrans" cxnId="{E2DB88C0-65CA-4F82-81AD-93BF0EA9FE98}">
      <dgm:prSet/>
      <dgm:spPr/>
      <dgm:t>
        <a:bodyPr/>
        <a:lstStyle/>
        <a:p>
          <a:endParaRPr lang="en-US"/>
        </a:p>
      </dgm:t>
    </dgm:pt>
    <dgm:pt modelId="{308EFAD5-93D6-4448-BF7B-D7A21BADDCBB}" type="sibTrans" cxnId="{E2DB88C0-65CA-4F82-81AD-93BF0EA9FE98}">
      <dgm:prSet/>
      <dgm:spPr/>
      <dgm:t>
        <a:bodyPr/>
        <a:lstStyle/>
        <a:p>
          <a:endParaRPr lang="en-US"/>
        </a:p>
      </dgm:t>
    </dgm:pt>
    <dgm:pt modelId="{1DE2D136-DC7E-413E-A0C5-2D36B8374825}">
      <dgm:prSet/>
      <dgm:spPr/>
      <dgm:t>
        <a:bodyPr/>
        <a:lstStyle/>
        <a:p>
          <a:r>
            <a:rPr lang="he-IL" dirty="0">
              <a:latin typeface="Amatica SC" panose="00000500000000000000" pitchFamily="2" charset="-79"/>
              <a:cs typeface="Amatica SC" panose="00000500000000000000" pitchFamily="2" charset="-79"/>
            </a:rPr>
            <a:t>שמירה על תזונה מאוזנת והידרציה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EFE94766-3310-4E2C-B44B-B5990126C19E}" type="parTrans" cxnId="{BA104276-0A06-4A79-8299-70EACD4B8314}">
      <dgm:prSet/>
      <dgm:spPr/>
      <dgm:t>
        <a:bodyPr/>
        <a:lstStyle/>
        <a:p>
          <a:endParaRPr lang="en-US"/>
        </a:p>
      </dgm:t>
    </dgm:pt>
    <dgm:pt modelId="{F375783C-EA0B-4390-A123-B3F86E53EED5}" type="sibTrans" cxnId="{BA104276-0A06-4A79-8299-70EACD4B8314}">
      <dgm:prSet/>
      <dgm:spPr/>
      <dgm:t>
        <a:bodyPr/>
        <a:lstStyle/>
        <a:p>
          <a:endParaRPr lang="en-US"/>
        </a:p>
      </dgm:t>
    </dgm:pt>
    <dgm:pt modelId="{B1E89E0A-E9F7-410F-A247-DDA06D2C304E}">
      <dgm:prSet/>
      <dgm:spPr/>
      <dgm:t>
        <a:bodyPr/>
        <a:lstStyle/>
        <a:p>
          <a:r>
            <a:rPr lang="he-IL" dirty="0">
              <a:latin typeface="Amatica SC" panose="00000500000000000000" pitchFamily="2" charset="-79"/>
              <a:cs typeface="Amatica SC" panose="00000500000000000000" pitchFamily="2" charset="-79"/>
            </a:rPr>
            <a:t>הפחתת לחצים ומתן חשיבות לרווחה נפשית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725FC71B-3110-4CA2-8C14-2B52007758EF}" type="parTrans" cxnId="{6D64A48D-830D-45E1-8E90-00F4DF5E21F3}">
      <dgm:prSet/>
      <dgm:spPr/>
      <dgm:t>
        <a:bodyPr/>
        <a:lstStyle/>
        <a:p>
          <a:endParaRPr lang="en-US"/>
        </a:p>
      </dgm:t>
    </dgm:pt>
    <dgm:pt modelId="{3B9A4E09-697A-4EAD-9AB4-78904125FFB9}" type="sibTrans" cxnId="{6D64A48D-830D-45E1-8E90-00F4DF5E21F3}">
      <dgm:prSet/>
      <dgm:spPr/>
      <dgm:t>
        <a:bodyPr/>
        <a:lstStyle/>
        <a:p>
          <a:endParaRPr lang="en-US"/>
        </a:p>
      </dgm:t>
    </dgm:pt>
    <dgm:pt modelId="{1C8509A6-50F2-43B7-80AC-170D4A9C5F8B}" type="pres">
      <dgm:prSet presAssocID="{55F8E9EB-392B-4F46-8327-5BAC3CC01653}" presName="cycle" presStyleCnt="0">
        <dgm:presLayoutVars>
          <dgm:dir/>
          <dgm:resizeHandles val="exact"/>
        </dgm:presLayoutVars>
      </dgm:prSet>
      <dgm:spPr/>
    </dgm:pt>
    <dgm:pt modelId="{00B8F590-80E2-4B43-8E40-79CD34A5FA7A}" type="pres">
      <dgm:prSet presAssocID="{723115EA-FD47-4C54-AA17-1280A24EA1E1}" presName="dummy" presStyleCnt="0"/>
      <dgm:spPr/>
    </dgm:pt>
    <dgm:pt modelId="{BD939F7B-C2CD-425C-8D7F-80296F321FCB}" type="pres">
      <dgm:prSet presAssocID="{723115EA-FD47-4C54-AA17-1280A24EA1E1}" presName="node" presStyleLbl="revTx" presStyleIdx="0" presStyleCnt="4">
        <dgm:presLayoutVars>
          <dgm:bulletEnabled val="1"/>
        </dgm:presLayoutVars>
      </dgm:prSet>
      <dgm:spPr/>
    </dgm:pt>
    <dgm:pt modelId="{30E7EC5B-BB97-41F3-816C-CE4801C69EB7}" type="pres">
      <dgm:prSet presAssocID="{D5431B68-26E8-4CA4-8C24-E6B466170A5F}" presName="sibTrans" presStyleLbl="node1" presStyleIdx="0" presStyleCnt="4"/>
      <dgm:spPr/>
    </dgm:pt>
    <dgm:pt modelId="{28BBDF5C-3F61-473E-8248-3057BF97F5B2}" type="pres">
      <dgm:prSet presAssocID="{F6CDCEA0-914C-42C7-9AEB-731B520DAE4E}" presName="dummy" presStyleCnt="0"/>
      <dgm:spPr/>
    </dgm:pt>
    <dgm:pt modelId="{35C1D657-7131-4896-981C-3AF50B58734D}" type="pres">
      <dgm:prSet presAssocID="{F6CDCEA0-914C-42C7-9AEB-731B520DAE4E}" presName="node" presStyleLbl="revTx" presStyleIdx="1" presStyleCnt="4">
        <dgm:presLayoutVars>
          <dgm:bulletEnabled val="1"/>
        </dgm:presLayoutVars>
      </dgm:prSet>
      <dgm:spPr/>
    </dgm:pt>
    <dgm:pt modelId="{EFAD0CB6-EBD3-4CCD-8FBC-A7942C3E6BAA}" type="pres">
      <dgm:prSet presAssocID="{308EFAD5-93D6-4448-BF7B-D7A21BADDCBB}" presName="sibTrans" presStyleLbl="node1" presStyleIdx="1" presStyleCnt="4"/>
      <dgm:spPr/>
    </dgm:pt>
    <dgm:pt modelId="{73547CAC-B63A-4930-9B4F-8E069CFEBD3F}" type="pres">
      <dgm:prSet presAssocID="{1DE2D136-DC7E-413E-A0C5-2D36B8374825}" presName="dummy" presStyleCnt="0"/>
      <dgm:spPr/>
    </dgm:pt>
    <dgm:pt modelId="{C36AA4B0-9B81-47C9-9E83-9C0F2EA90B19}" type="pres">
      <dgm:prSet presAssocID="{1DE2D136-DC7E-413E-A0C5-2D36B8374825}" presName="node" presStyleLbl="revTx" presStyleIdx="2" presStyleCnt="4">
        <dgm:presLayoutVars>
          <dgm:bulletEnabled val="1"/>
        </dgm:presLayoutVars>
      </dgm:prSet>
      <dgm:spPr/>
    </dgm:pt>
    <dgm:pt modelId="{1E6E93ED-AB57-4935-B18A-3E1066C6AF4B}" type="pres">
      <dgm:prSet presAssocID="{F375783C-EA0B-4390-A123-B3F86E53EED5}" presName="sibTrans" presStyleLbl="node1" presStyleIdx="2" presStyleCnt="4"/>
      <dgm:spPr/>
    </dgm:pt>
    <dgm:pt modelId="{A1AB4855-3E5F-4301-A202-818E7D046610}" type="pres">
      <dgm:prSet presAssocID="{B1E89E0A-E9F7-410F-A247-DDA06D2C304E}" presName="dummy" presStyleCnt="0"/>
      <dgm:spPr/>
    </dgm:pt>
    <dgm:pt modelId="{9FB47B19-FBB9-400D-A6DE-2DEF7B1547C7}" type="pres">
      <dgm:prSet presAssocID="{B1E89E0A-E9F7-410F-A247-DDA06D2C304E}" presName="node" presStyleLbl="revTx" presStyleIdx="3" presStyleCnt="4">
        <dgm:presLayoutVars>
          <dgm:bulletEnabled val="1"/>
        </dgm:presLayoutVars>
      </dgm:prSet>
      <dgm:spPr/>
    </dgm:pt>
    <dgm:pt modelId="{4D8C3D15-2C51-4359-9FCD-AE982CE395F2}" type="pres">
      <dgm:prSet presAssocID="{3B9A4E09-697A-4EAD-9AB4-78904125FFB9}" presName="sibTrans" presStyleLbl="node1" presStyleIdx="3" presStyleCnt="4"/>
      <dgm:spPr/>
    </dgm:pt>
  </dgm:ptLst>
  <dgm:cxnLst>
    <dgm:cxn modelId="{963B6110-BD21-4C3B-8307-273EC03D64D6}" type="presOf" srcId="{3B9A4E09-697A-4EAD-9AB4-78904125FFB9}" destId="{4D8C3D15-2C51-4359-9FCD-AE982CE395F2}" srcOrd="0" destOrd="0" presId="urn:microsoft.com/office/officeart/2005/8/layout/cycle1"/>
    <dgm:cxn modelId="{F1CD4730-A63D-4F4D-B1A0-0D4F6B18776E}" type="presOf" srcId="{F375783C-EA0B-4390-A123-B3F86E53EED5}" destId="{1E6E93ED-AB57-4935-B18A-3E1066C6AF4B}" srcOrd="0" destOrd="0" presId="urn:microsoft.com/office/officeart/2005/8/layout/cycle1"/>
    <dgm:cxn modelId="{3C39A964-1A57-4CDE-8173-0429DA17C91C}" type="presOf" srcId="{1DE2D136-DC7E-413E-A0C5-2D36B8374825}" destId="{C36AA4B0-9B81-47C9-9E83-9C0F2EA90B19}" srcOrd="0" destOrd="0" presId="urn:microsoft.com/office/officeart/2005/8/layout/cycle1"/>
    <dgm:cxn modelId="{719D3765-05EA-4BDC-ACDA-5A6968AD0A41}" type="presOf" srcId="{F6CDCEA0-914C-42C7-9AEB-731B520DAE4E}" destId="{35C1D657-7131-4896-981C-3AF50B58734D}" srcOrd="0" destOrd="0" presId="urn:microsoft.com/office/officeart/2005/8/layout/cycle1"/>
    <dgm:cxn modelId="{22BC5245-24E3-47BC-886D-7D5E15FBE7D4}" type="presOf" srcId="{723115EA-FD47-4C54-AA17-1280A24EA1E1}" destId="{BD939F7B-C2CD-425C-8D7F-80296F321FCB}" srcOrd="0" destOrd="0" presId="urn:microsoft.com/office/officeart/2005/8/layout/cycle1"/>
    <dgm:cxn modelId="{81AF9849-C61E-457A-A30F-C13C8A3A2062}" type="presOf" srcId="{55F8E9EB-392B-4F46-8327-5BAC3CC01653}" destId="{1C8509A6-50F2-43B7-80AC-170D4A9C5F8B}" srcOrd="0" destOrd="0" presId="urn:microsoft.com/office/officeart/2005/8/layout/cycle1"/>
    <dgm:cxn modelId="{BA104276-0A06-4A79-8299-70EACD4B8314}" srcId="{55F8E9EB-392B-4F46-8327-5BAC3CC01653}" destId="{1DE2D136-DC7E-413E-A0C5-2D36B8374825}" srcOrd="2" destOrd="0" parTransId="{EFE94766-3310-4E2C-B44B-B5990126C19E}" sibTransId="{F375783C-EA0B-4390-A123-B3F86E53EED5}"/>
    <dgm:cxn modelId="{6D64A48D-830D-45E1-8E90-00F4DF5E21F3}" srcId="{55F8E9EB-392B-4F46-8327-5BAC3CC01653}" destId="{B1E89E0A-E9F7-410F-A247-DDA06D2C304E}" srcOrd="3" destOrd="0" parTransId="{725FC71B-3110-4CA2-8C14-2B52007758EF}" sibTransId="{3B9A4E09-697A-4EAD-9AB4-78904125FFB9}"/>
    <dgm:cxn modelId="{4D4A58AE-B2D7-4EB3-B660-B311F2646AE4}" srcId="{55F8E9EB-392B-4F46-8327-5BAC3CC01653}" destId="{723115EA-FD47-4C54-AA17-1280A24EA1E1}" srcOrd="0" destOrd="0" parTransId="{723CC56B-2BF1-4B18-B892-11595376AEBD}" sibTransId="{D5431B68-26E8-4CA4-8C24-E6B466170A5F}"/>
    <dgm:cxn modelId="{E2DB88C0-65CA-4F82-81AD-93BF0EA9FE98}" srcId="{55F8E9EB-392B-4F46-8327-5BAC3CC01653}" destId="{F6CDCEA0-914C-42C7-9AEB-731B520DAE4E}" srcOrd="1" destOrd="0" parTransId="{E64FA856-77C5-4148-B4E0-7178921557EF}" sibTransId="{308EFAD5-93D6-4448-BF7B-D7A21BADDCBB}"/>
    <dgm:cxn modelId="{342255C5-7959-4AD9-BF27-77218F45EF24}" type="presOf" srcId="{D5431B68-26E8-4CA4-8C24-E6B466170A5F}" destId="{30E7EC5B-BB97-41F3-816C-CE4801C69EB7}" srcOrd="0" destOrd="0" presId="urn:microsoft.com/office/officeart/2005/8/layout/cycle1"/>
    <dgm:cxn modelId="{C3ECB4E6-3CB0-44B4-9C0E-C73559C689C2}" type="presOf" srcId="{308EFAD5-93D6-4448-BF7B-D7A21BADDCBB}" destId="{EFAD0CB6-EBD3-4CCD-8FBC-A7942C3E6BAA}" srcOrd="0" destOrd="0" presId="urn:microsoft.com/office/officeart/2005/8/layout/cycle1"/>
    <dgm:cxn modelId="{3D42ADFF-6668-4DB8-B5E1-6E94C25D81EB}" type="presOf" srcId="{B1E89E0A-E9F7-410F-A247-DDA06D2C304E}" destId="{9FB47B19-FBB9-400D-A6DE-2DEF7B1547C7}" srcOrd="0" destOrd="0" presId="urn:microsoft.com/office/officeart/2005/8/layout/cycle1"/>
    <dgm:cxn modelId="{81C605B6-F9E3-4CCA-8F13-5A4064B62067}" type="presParOf" srcId="{1C8509A6-50F2-43B7-80AC-170D4A9C5F8B}" destId="{00B8F590-80E2-4B43-8E40-79CD34A5FA7A}" srcOrd="0" destOrd="0" presId="urn:microsoft.com/office/officeart/2005/8/layout/cycle1"/>
    <dgm:cxn modelId="{C1C4D8EA-330B-45F6-A03F-2BF8DB90C98D}" type="presParOf" srcId="{1C8509A6-50F2-43B7-80AC-170D4A9C5F8B}" destId="{BD939F7B-C2CD-425C-8D7F-80296F321FCB}" srcOrd="1" destOrd="0" presId="urn:microsoft.com/office/officeart/2005/8/layout/cycle1"/>
    <dgm:cxn modelId="{EFA65A88-1970-4976-B64E-1A14DB076C86}" type="presParOf" srcId="{1C8509A6-50F2-43B7-80AC-170D4A9C5F8B}" destId="{30E7EC5B-BB97-41F3-816C-CE4801C69EB7}" srcOrd="2" destOrd="0" presId="urn:microsoft.com/office/officeart/2005/8/layout/cycle1"/>
    <dgm:cxn modelId="{31B96815-01D6-46B0-94E0-131DA7A4BF22}" type="presParOf" srcId="{1C8509A6-50F2-43B7-80AC-170D4A9C5F8B}" destId="{28BBDF5C-3F61-473E-8248-3057BF97F5B2}" srcOrd="3" destOrd="0" presId="urn:microsoft.com/office/officeart/2005/8/layout/cycle1"/>
    <dgm:cxn modelId="{CAFB6F20-6154-4195-96C6-489308E8C272}" type="presParOf" srcId="{1C8509A6-50F2-43B7-80AC-170D4A9C5F8B}" destId="{35C1D657-7131-4896-981C-3AF50B58734D}" srcOrd="4" destOrd="0" presId="urn:microsoft.com/office/officeart/2005/8/layout/cycle1"/>
    <dgm:cxn modelId="{DF173103-A338-4118-827F-C46127A6C117}" type="presParOf" srcId="{1C8509A6-50F2-43B7-80AC-170D4A9C5F8B}" destId="{EFAD0CB6-EBD3-4CCD-8FBC-A7942C3E6BAA}" srcOrd="5" destOrd="0" presId="urn:microsoft.com/office/officeart/2005/8/layout/cycle1"/>
    <dgm:cxn modelId="{EE1BAE5A-170D-4CDF-AF8B-ADE58D6364C8}" type="presParOf" srcId="{1C8509A6-50F2-43B7-80AC-170D4A9C5F8B}" destId="{73547CAC-B63A-4930-9B4F-8E069CFEBD3F}" srcOrd="6" destOrd="0" presId="urn:microsoft.com/office/officeart/2005/8/layout/cycle1"/>
    <dgm:cxn modelId="{4CE3A9AC-B5C1-457C-92EA-B464B991FBE4}" type="presParOf" srcId="{1C8509A6-50F2-43B7-80AC-170D4A9C5F8B}" destId="{C36AA4B0-9B81-47C9-9E83-9C0F2EA90B19}" srcOrd="7" destOrd="0" presId="urn:microsoft.com/office/officeart/2005/8/layout/cycle1"/>
    <dgm:cxn modelId="{4A564002-6468-4892-AAE8-7DB54F2F8CAA}" type="presParOf" srcId="{1C8509A6-50F2-43B7-80AC-170D4A9C5F8B}" destId="{1E6E93ED-AB57-4935-B18A-3E1066C6AF4B}" srcOrd="8" destOrd="0" presId="urn:microsoft.com/office/officeart/2005/8/layout/cycle1"/>
    <dgm:cxn modelId="{437EDFCD-CFD9-42AC-9957-8059349A359C}" type="presParOf" srcId="{1C8509A6-50F2-43B7-80AC-170D4A9C5F8B}" destId="{A1AB4855-3E5F-4301-A202-818E7D046610}" srcOrd="9" destOrd="0" presId="urn:microsoft.com/office/officeart/2005/8/layout/cycle1"/>
    <dgm:cxn modelId="{3DF400E9-BB59-49BB-83E7-3D8CCE69DD29}" type="presParOf" srcId="{1C8509A6-50F2-43B7-80AC-170D4A9C5F8B}" destId="{9FB47B19-FBB9-400D-A6DE-2DEF7B1547C7}" srcOrd="10" destOrd="0" presId="urn:microsoft.com/office/officeart/2005/8/layout/cycle1"/>
    <dgm:cxn modelId="{42F2330C-DD10-4C02-BEE5-50E2BEFA9C6F}" type="presParOf" srcId="{1C8509A6-50F2-43B7-80AC-170D4A9C5F8B}" destId="{4D8C3D15-2C51-4359-9FCD-AE982CE395F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07BAE4-19F1-4718-82AF-C7F7139437F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4AA6FC-1B09-4253-9DA4-87ACDC87B3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סיכון מוגבר להפלה ולידה מוקדמת</a:t>
          </a:r>
        </a:p>
      </dgm:t>
    </dgm:pt>
    <dgm:pt modelId="{C25BFFC1-64C9-4541-B5E6-A8CB174EB27C}" type="parTrans" cxnId="{891D5FD5-BB56-4570-90C6-EF74FD9D1206}">
      <dgm:prSet/>
      <dgm:spPr/>
      <dgm:t>
        <a:bodyPr/>
        <a:lstStyle/>
        <a:p>
          <a:endParaRPr lang="en-US"/>
        </a:p>
      </dgm:t>
    </dgm:pt>
    <dgm:pt modelId="{0EAE8825-EDB1-4E90-AD25-6073591A02B8}" type="sibTrans" cxnId="{891D5FD5-BB56-4570-90C6-EF74FD9D1206}">
      <dgm:prSet/>
      <dgm:spPr/>
      <dgm:t>
        <a:bodyPr/>
        <a:lstStyle/>
        <a:p>
          <a:endParaRPr lang="en-US"/>
        </a:p>
      </dgm:t>
    </dgm:pt>
    <dgm:pt modelId="{6FE5B506-FBED-41B5-91C1-C9DF1BFAA1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עייפות מוגברת יכולה להקשות על ניהול ההיריון</a:t>
          </a:r>
        </a:p>
      </dgm:t>
    </dgm:pt>
    <dgm:pt modelId="{1AF9BF9A-8B25-4791-BD44-13A39E1E143C}" type="parTrans" cxnId="{DFC3F7DE-5839-4B9E-97F7-CD91FBF83BA9}">
      <dgm:prSet/>
      <dgm:spPr/>
      <dgm:t>
        <a:bodyPr/>
        <a:lstStyle/>
        <a:p>
          <a:endParaRPr lang="en-US"/>
        </a:p>
      </dgm:t>
    </dgm:pt>
    <dgm:pt modelId="{F89C60B6-E0EF-4435-A105-C4EEF9FA8792}" type="sibTrans" cxnId="{DFC3F7DE-5839-4B9E-97F7-CD91FBF83BA9}">
      <dgm:prSet/>
      <dgm:spPr/>
      <dgm:t>
        <a:bodyPr/>
        <a:lstStyle/>
        <a:p>
          <a:endParaRPr lang="en-US"/>
        </a:p>
      </dgm:t>
    </dgm:pt>
    <dgm:pt modelId="{84A30C01-03F9-4366-885F-1FADFEB0B6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צורך במעקב רפואי צמוד</a:t>
          </a:r>
        </a:p>
      </dgm:t>
    </dgm:pt>
    <dgm:pt modelId="{B7591847-1166-476E-AE7F-8E3B48F75C94}" type="parTrans" cxnId="{879CD87E-9956-4FA4-BC93-E84E96CAF00C}">
      <dgm:prSet/>
      <dgm:spPr/>
      <dgm:t>
        <a:bodyPr/>
        <a:lstStyle/>
        <a:p>
          <a:endParaRPr lang="en-US"/>
        </a:p>
      </dgm:t>
    </dgm:pt>
    <dgm:pt modelId="{AF9F1BB5-C5E6-4283-AA1D-2D81C2C0124B}" type="sibTrans" cxnId="{879CD87E-9956-4FA4-BC93-E84E96CAF00C}">
      <dgm:prSet/>
      <dgm:spPr/>
      <dgm:t>
        <a:bodyPr/>
        <a:lstStyle/>
        <a:p>
          <a:endParaRPr lang="en-US"/>
        </a:p>
      </dgm:t>
    </dgm:pt>
    <dgm:pt modelId="{1E68B7D9-3E96-4DE8-909F-07D94622C38B}" type="pres">
      <dgm:prSet presAssocID="{B207BAE4-19F1-4718-82AF-C7F7139437FA}" presName="root" presStyleCnt="0">
        <dgm:presLayoutVars>
          <dgm:dir/>
          <dgm:resizeHandles val="exact"/>
        </dgm:presLayoutVars>
      </dgm:prSet>
      <dgm:spPr/>
    </dgm:pt>
    <dgm:pt modelId="{651C24ED-ECDC-47A2-9103-9C0DC565772C}" type="pres">
      <dgm:prSet presAssocID="{D54AA6FC-1B09-4253-9DA4-87ACDC87B3D0}" presName="compNode" presStyleCnt="0"/>
      <dgm:spPr/>
    </dgm:pt>
    <dgm:pt modelId="{E7BC398C-94A1-455D-98C8-BD53944BFB6C}" type="pres">
      <dgm:prSet presAssocID="{D54AA6FC-1B09-4253-9DA4-87ACDC87B3D0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אזהרה"/>
        </a:ext>
      </dgm:extLst>
    </dgm:pt>
    <dgm:pt modelId="{A25C7F33-4B07-438B-B112-584FDC131415}" type="pres">
      <dgm:prSet presAssocID="{D54AA6FC-1B09-4253-9DA4-87ACDC87B3D0}" presName="spaceRect" presStyleCnt="0"/>
      <dgm:spPr/>
    </dgm:pt>
    <dgm:pt modelId="{EEFBB35A-B18F-4A69-8FC0-CAAEFCDC82A7}" type="pres">
      <dgm:prSet presAssocID="{D54AA6FC-1B09-4253-9DA4-87ACDC87B3D0}" presName="textRect" presStyleLbl="revTx" presStyleIdx="0" presStyleCnt="3">
        <dgm:presLayoutVars>
          <dgm:chMax val="1"/>
          <dgm:chPref val="1"/>
        </dgm:presLayoutVars>
      </dgm:prSet>
      <dgm:spPr/>
    </dgm:pt>
    <dgm:pt modelId="{CBC6EE09-ADCD-41C5-9D8E-386E205EC094}" type="pres">
      <dgm:prSet presAssocID="{0EAE8825-EDB1-4E90-AD25-6073591A02B8}" presName="sibTrans" presStyleCnt="0"/>
      <dgm:spPr/>
    </dgm:pt>
    <dgm:pt modelId="{EEDF22E8-DC8C-481A-8E61-7CCBD9560E75}" type="pres">
      <dgm:prSet presAssocID="{6FE5B506-FBED-41B5-91C1-C9DF1BFAA1E9}" presName="compNode" presStyleCnt="0"/>
      <dgm:spPr/>
    </dgm:pt>
    <dgm:pt modelId="{A99A9629-82C8-4156-A092-A12BAC11F376}" type="pres">
      <dgm:prSet presAssocID="{6FE5B506-FBED-41B5-91C1-C9DF1BFAA1E9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76D9404A-3E29-42E6-A870-C3ABFA1569CA}" type="pres">
      <dgm:prSet presAssocID="{6FE5B506-FBED-41B5-91C1-C9DF1BFAA1E9}" presName="spaceRect" presStyleCnt="0"/>
      <dgm:spPr/>
    </dgm:pt>
    <dgm:pt modelId="{C924240C-D1E2-4A0B-997C-6868C8111EFC}" type="pres">
      <dgm:prSet presAssocID="{6FE5B506-FBED-41B5-91C1-C9DF1BFAA1E9}" presName="textRect" presStyleLbl="revTx" presStyleIdx="1" presStyleCnt="3">
        <dgm:presLayoutVars>
          <dgm:chMax val="1"/>
          <dgm:chPref val="1"/>
        </dgm:presLayoutVars>
      </dgm:prSet>
      <dgm:spPr/>
    </dgm:pt>
    <dgm:pt modelId="{8770CF0A-90D2-40B3-B89E-FA37195D065A}" type="pres">
      <dgm:prSet presAssocID="{F89C60B6-E0EF-4435-A105-C4EEF9FA8792}" presName="sibTrans" presStyleCnt="0"/>
      <dgm:spPr/>
    </dgm:pt>
    <dgm:pt modelId="{740CB61B-6A88-48A4-A666-50540EBC680F}" type="pres">
      <dgm:prSet presAssocID="{84A30C01-03F9-4366-885F-1FADFEB0B619}" presName="compNode" presStyleCnt="0"/>
      <dgm:spPr/>
    </dgm:pt>
    <dgm:pt modelId="{C8699A92-651F-48DB-954A-CB9E4994DB44}" type="pres">
      <dgm:prSet presAssocID="{84A30C01-03F9-4366-885F-1FADFEB0B619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תרופה"/>
        </a:ext>
      </dgm:extLst>
    </dgm:pt>
    <dgm:pt modelId="{DE81ADE0-EABC-4611-8325-6C59D66B619F}" type="pres">
      <dgm:prSet presAssocID="{84A30C01-03F9-4366-885F-1FADFEB0B619}" presName="spaceRect" presStyleCnt="0"/>
      <dgm:spPr/>
    </dgm:pt>
    <dgm:pt modelId="{E415FE22-BCA6-45DB-8547-40E16AE96BBE}" type="pres">
      <dgm:prSet presAssocID="{84A30C01-03F9-4366-885F-1FADFEB0B61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36A1666-AF9B-4C35-B81A-EC6775B98EA4}" type="presOf" srcId="{6FE5B506-FBED-41B5-91C1-C9DF1BFAA1E9}" destId="{C924240C-D1E2-4A0B-997C-6868C8111EFC}" srcOrd="0" destOrd="0" presId="urn:microsoft.com/office/officeart/2018/2/layout/IconLabelList"/>
    <dgm:cxn modelId="{C0CC8270-D910-4A75-8649-C51140E6BFF8}" type="presOf" srcId="{B207BAE4-19F1-4718-82AF-C7F7139437FA}" destId="{1E68B7D9-3E96-4DE8-909F-07D94622C38B}" srcOrd="0" destOrd="0" presId="urn:microsoft.com/office/officeart/2018/2/layout/IconLabelList"/>
    <dgm:cxn modelId="{D844217D-5986-40B7-AAAF-FA48F705C630}" type="presOf" srcId="{84A30C01-03F9-4366-885F-1FADFEB0B619}" destId="{E415FE22-BCA6-45DB-8547-40E16AE96BBE}" srcOrd="0" destOrd="0" presId="urn:microsoft.com/office/officeart/2018/2/layout/IconLabelList"/>
    <dgm:cxn modelId="{879CD87E-9956-4FA4-BC93-E84E96CAF00C}" srcId="{B207BAE4-19F1-4718-82AF-C7F7139437FA}" destId="{84A30C01-03F9-4366-885F-1FADFEB0B619}" srcOrd="2" destOrd="0" parTransId="{B7591847-1166-476E-AE7F-8E3B48F75C94}" sibTransId="{AF9F1BB5-C5E6-4283-AA1D-2D81C2C0124B}"/>
    <dgm:cxn modelId="{EDBB608F-7150-4F1C-875E-F53FB01F7D33}" type="presOf" srcId="{D54AA6FC-1B09-4253-9DA4-87ACDC87B3D0}" destId="{EEFBB35A-B18F-4A69-8FC0-CAAEFCDC82A7}" srcOrd="0" destOrd="0" presId="urn:microsoft.com/office/officeart/2018/2/layout/IconLabelList"/>
    <dgm:cxn modelId="{891D5FD5-BB56-4570-90C6-EF74FD9D1206}" srcId="{B207BAE4-19F1-4718-82AF-C7F7139437FA}" destId="{D54AA6FC-1B09-4253-9DA4-87ACDC87B3D0}" srcOrd="0" destOrd="0" parTransId="{C25BFFC1-64C9-4541-B5E6-A8CB174EB27C}" sibTransId="{0EAE8825-EDB1-4E90-AD25-6073591A02B8}"/>
    <dgm:cxn modelId="{DFC3F7DE-5839-4B9E-97F7-CD91FBF83BA9}" srcId="{B207BAE4-19F1-4718-82AF-C7F7139437FA}" destId="{6FE5B506-FBED-41B5-91C1-C9DF1BFAA1E9}" srcOrd="1" destOrd="0" parTransId="{1AF9BF9A-8B25-4791-BD44-13A39E1E143C}" sibTransId="{F89C60B6-E0EF-4435-A105-C4EEF9FA8792}"/>
    <dgm:cxn modelId="{FFB29498-AB43-4891-B86F-F9433006600F}" type="presParOf" srcId="{1E68B7D9-3E96-4DE8-909F-07D94622C38B}" destId="{651C24ED-ECDC-47A2-9103-9C0DC565772C}" srcOrd="0" destOrd="0" presId="urn:microsoft.com/office/officeart/2018/2/layout/IconLabelList"/>
    <dgm:cxn modelId="{3BA5CABC-D5AA-4F08-BA84-FCFA592E1FAD}" type="presParOf" srcId="{651C24ED-ECDC-47A2-9103-9C0DC565772C}" destId="{E7BC398C-94A1-455D-98C8-BD53944BFB6C}" srcOrd="0" destOrd="0" presId="urn:microsoft.com/office/officeart/2018/2/layout/IconLabelList"/>
    <dgm:cxn modelId="{35F034AF-432B-4AE5-826C-902C30748434}" type="presParOf" srcId="{651C24ED-ECDC-47A2-9103-9C0DC565772C}" destId="{A25C7F33-4B07-438B-B112-584FDC131415}" srcOrd="1" destOrd="0" presId="urn:microsoft.com/office/officeart/2018/2/layout/IconLabelList"/>
    <dgm:cxn modelId="{8527FD84-07F5-4639-8853-406F1CDABA79}" type="presParOf" srcId="{651C24ED-ECDC-47A2-9103-9C0DC565772C}" destId="{EEFBB35A-B18F-4A69-8FC0-CAAEFCDC82A7}" srcOrd="2" destOrd="0" presId="urn:microsoft.com/office/officeart/2018/2/layout/IconLabelList"/>
    <dgm:cxn modelId="{BFFDB2C3-C368-4132-A0A2-C64DE87FC0CC}" type="presParOf" srcId="{1E68B7D9-3E96-4DE8-909F-07D94622C38B}" destId="{CBC6EE09-ADCD-41C5-9D8E-386E205EC094}" srcOrd="1" destOrd="0" presId="urn:microsoft.com/office/officeart/2018/2/layout/IconLabelList"/>
    <dgm:cxn modelId="{D5F8B9B7-AF22-41D5-A387-2D07ED88A364}" type="presParOf" srcId="{1E68B7D9-3E96-4DE8-909F-07D94622C38B}" destId="{EEDF22E8-DC8C-481A-8E61-7CCBD9560E75}" srcOrd="2" destOrd="0" presId="urn:microsoft.com/office/officeart/2018/2/layout/IconLabelList"/>
    <dgm:cxn modelId="{8316577E-9D82-41C4-A58B-4DC2B20466B0}" type="presParOf" srcId="{EEDF22E8-DC8C-481A-8E61-7CCBD9560E75}" destId="{A99A9629-82C8-4156-A092-A12BAC11F376}" srcOrd="0" destOrd="0" presId="urn:microsoft.com/office/officeart/2018/2/layout/IconLabelList"/>
    <dgm:cxn modelId="{BD4FB019-4D0E-42C9-90B7-81BCF1C1CE77}" type="presParOf" srcId="{EEDF22E8-DC8C-481A-8E61-7CCBD9560E75}" destId="{76D9404A-3E29-42E6-A870-C3ABFA1569CA}" srcOrd="1" destOrd="0" presId="urn:microsoft.com/office/officeart/2018/2/layout/IconLabelList"/>
    <dgm:cxn modelId="{A254E4F2-2EE5-47B8-9DBF-FDD5782DBAAC}" type="presParOf" srcId="{EEDF22E8-DC8C-481A-8E61-7CCBD9560E75}" destId="{C924240C-D1E2-4A0B-997C-6868C8111EFC}" srcOrd="2" destOrd="0" presId="urn:microsoft.com/office/officeart/2018/2/layout/IconLabelList"/>
    <dgm:cxn modelId="{AB1E1F45-0824-4E8D-B101-72AF308F4C24}" type="presParOf" srcId="{1E68B7D9-3E96-4DE8-909F-07D94622C38B}" destId="{8770CF0A-90D2-40B3-B89E-FA37195D065A}" srcOrd="3" destOrd="0" presId="urn:microsoft.com/office/officeart/2018/2/layout/IconLabelList"/>
    <dgm:cxn modelId="{5A630FC6-1CFB-4F3E-A5D9-D99D1C117BB0}" type="presParOf" srcId="{1E68B7D9-3E96-4DE8-909F-07D94622C38B}" destId="{740CB61B-6A88-48A4-A666-50540EBC680F}" srcOrd="4" destOrd="0" presId="urn:microsoft.com/office/officeart/2018/2/layout/IconLabelList"/>
    <dgm:cxn modelId="{954DB986-3ACD-4FA3-B3FF-16F4E96420F1}" type="presParOf" srcId="{740CB61B-6A88-48A4-A666-50540EBC680F}" destId="{C8699A92-651F-48DB-954A-CB9E4994DB44}" srcOrd="0" destOrd="0" presId="urn:microsoft.com/office/officeart/2018/2/layout/IconLabelList"/>
    <dgm:cxn modelId="{CCDA1E80-B057-4E6A-AAA4-EB61274F5AFE}" type="presParOf" srcId="{740CB61B-6A88-48A4-A666-50540EBC680F}" destId="{DE81ADE0-EABC-4611-8325-6C59D66B619F}" srcOrd="1" destOrd="0" presId="urn:microsoft.com/office/officeart/2018/2/layout/IconLabelList"/>
    <dgm:cxn modelId="{751F5BF1-CB5B-457F-A9B7-4926EAFF29D0}" type="presParOf" srcId="{740CB61B-6A88-48A4-A666-50540EBC680F}" destId="{E415FE22-BCA6-45DB-8547-40E16AE96BB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665AB70-A5FE-4573-BE2B-35705C3DFDE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649AA9B-ED22-46B8-81A2-B53CE35C7E7F}">
      <dgm:prSet/>
      <dgm:spPr/>
      <dgm:t>
        <a:bodyPr/>
        <a:lstStyle/>
        <a:p>
          <a:pPr algn="ctr" rtl="1"/>
          <a:r>
            <a:rPr lang="en-US" dirty="0"/>
            <a:t>-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ניהול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נכון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של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המחלה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מאפשר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הריון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בטוח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33819B74-98BE-419D-AD40-6354D81FE448}" type="parTrans" cxnId="{D8838847-AB0C-4760-AC24-3DAEFC006044}">
      <dgm:prSet/>
      <dgm:spPr/>
      <dgm:t>
        <a:bodyPr/>
        <a:lstStyle/>
        <a:p>
          <a:endParaRPr lang="en-US"/>
        </a:p>
      </dgm:t>
    </dgm:pt>
    <dgm:pt modelId="{D1B1FDA4-2E67-463D-9072-02359F70DFE5}" type="sibTrans" cxnId="{D8838847-AB0C-4760-AC24-3DAEFC006044}">
      <dgm:prSet/>
      <dgm:spPr/>
      <dgm:t>
        <a:bodyPr/>
        <a:lstStyle/>
        <a:p>
          <a:endParaRPr lang="en-US"/>
        </a:p>
      </dgm:t>
    </dgm:pt>
    <dgm:pt modelId="{F71A0BAF-EC86-4636-A843-94882FA26C63}">
      <dgm:prSet/>
      <dgm:spPr/>
      <dgm:t>
        <a:bodyPr/>
        <a:lstStyle/>
        <a:p>
          <a:pPr algn="ctr" rtl="1"/>
          <a:r>
            <a:rPr lang="en-US" dirty="0"/>
            <a:t>-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מעקב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רפואי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צמוד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הוא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המפתח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להצלחה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C7736F45-3ED4-4BFF-B60F-BA1C8611228B}" type="parTrans" cxnId="{9DF37B4A-153A-4C7C-962F-BBBC187B07F8}">
      <dgm:prSet/>
      <dgm:spPr/>
      <dgm:t>
        <a:bodyPr/>
        <a:lstStyle/>
        <a:p>
          <a:endParaRPr lang="en-US"/>
        </a:p>
      </dgm:t>
    </dgm:pt>
    <dgm:pt modelId="{3730D215-7E77-4427-936D-D139A15D7C32}" type="sibTrans" cxnId="{9DF37B4A-153A-4C7C-962F-BBBC187B07F8}">
      <dgm:prSet/>
      <dgm:spPr/>
      <dgm:t>
        <a:bodyPr/>
        <a:lstStyle/>
        <a:p>
          <a:endParaRPr lang="en-US"/>
        </a:p>
      </dgm:t>
    </dgm:pt>
    <dgm:pt modelId="{EAE3EF47-404A-40DE-AF81-8531C8B5CC82}">
      <dgm:prSet/>
      <dgm:spPr/>
      <dgm:t>
        <a:bodyPr/>
        <a:lstStyle/>
        <a:p>
          <a:pPr algn="ctr" rtl="1"/>
          <a:r>
            <a:rPr lang="en-US" dirty="0"/>
            <a:t>-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מודעות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והכנה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מוקדמת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מפחיתים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סיכונים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594869BA-0A81-43EF-B268-C7DD5C9F0597}" type="parTrans" cxnId="{37B0DB64-0D8B-42C6-AE17-5B70BC95003A}">
      <dgm:prSet/>
      <dgm:spPr/>
      <dgm:t>
        <a:bodyPr/>
        <a:lstStyle/>
        <a:p>
          <a:endParaRPr lang="en-US"/>
        </a:p>
      </dgm:t>
    </dgm:pt>
    <dgm:pt modelId="{408F7399-705F-457E-A27C-50DF4B7E6E34}" type="sibTrans" cxnId="{37B0DB64-0D8B-42C6-AE17-5B70BC95003A}">
      <dgm:prSet/>
      <dgm:spPr/>
      <dgm:t>
        <a:bodyPr/>
        <a:lstStyle/>
        <a:p>
          <a:endParaRPr lang="en-US"/>
        </a:p>
      </dgm:t>
    </dgm:pt>
    <dgm:pt modelId="{08F81182-896C-4875-B8AE-01EE6AAC4A7D}" type="pres">
      <dgm:prSet presAssocID="{7665AB70-A5FE-4573-BE2B-35705C3DFDE0}" presName="vert0" presStyleCnt="0">
        <dgm:presLayoutVars>
          <dgm:dir/>
          <dgm:animOne val="branch"/>
          <dgm:animLvl val="lvl"/>
        </dgm:presLayoutVars>
      </dgm:prSet>
      <dgm:spPr/>
    </dgm:pt>
    <dgm:pt modelId="{918B088A-D6BD-4315-BAA0-F713F1521BCF}" type="pres">
      <dgm:prSet presAssocID="{6649AA9B-ED22-46B8-81A2-B53CE35C7E7F}" presName="thickLine" presStyleLbl="alignNode1" presStyleIdx="0" presStyleCnt="3"/>
      <dgm:spPr/>
    </dgm:pt>
    <dgm:pt modelId="{3B4716AB-070F-45E2-8229-4423F41679FB}" type="pres">
      <dgm:prSet presAssocID="{6649AA9B-ED22-46B8-81A2-B53CE35C7E7F}" presName="horz1" presStyleCnt="0"/>
      <dgm:spPr/>
    </dgm:pt>
    <dgm:pt modelId="{D9E2572E-16FC-41B3-9BE6-A61707906A7F}" type="pres">
      <dgm:prSet presAssocID="{6649AA9B-ED22-46B8-81A2-B53CE35C7E7F}" presName="tx1" presStyleLbl="revTx" presStyleIdx="0" presStyleCnt="3"/>
      <dgm:spPr/>
    </dgm:pt>
    <dgm:pt modelId="{5B73B506-2834-4D4C-9D61-524AFC068439}" type="pres">
      <dgm:prSet presAssocID="{6649AA9B-ED22-46B8-81A2-B53CE35C7E7F}" presName="vert1" presStyleCnt="0"/>
      <dgm:spPr/>
    </dgm:pt>
    <dgm:pt modelId="{ECBE9C3E-4520-4FB8-989B-E994FDE0C9FB}" type="pres">
      <dgm:prSet presAssocID="{F71A0BAF-EC86-4636-A843-94882FA26C63}" presName="thickLine" presStyleLbl="alignNode1" presStyleIdx="1" presStyleCnt="3"/>
      <dgm:spPr/>
    </dgm:pt>
    <dgm:pt modelId="{8AE63F0B-488E-4B1D-98B9-12583F5FF5E9}" type="pres">
      <dgm:prSet presAssocID="{F71A0BAF-EC86-4636-A843-94882FA26C63}" presName="horz1" presStyleCnt="0"/>
      <dgm:spPr/>
    </dgm:pt>
    <dgm:pt modelId="{D4F00BDC-CD62-48CE-8C6C-DF3E2B0121DF}" type="pres">
      <dgm:prSet presAssocID="{F71A0BAF-EC86-4636-A843-94882FA26C63}" presName="tx1" presStyleLbl="revTx" presStyleIdx="1" presStyleCnt="3"/>
      <dgm:spPr/>
    </dgm:pt>
    <dgm:pt modelId="{04471438-0424-48F4-B983-A0BDA11BB786}" type="pres">
      <dgm:prSet presAssocID="{F71A0BAF-EC86-4636-A843-94882FA26C63}" presName="vert1" presStyleCnt="0"/>
      <dgm:spPr/>
    </dgm:pt>
    <dgm:pt modelId="{9A2DC3AA-3ECC-4C2A-A2C7-3C1183CDDB89}" type="pres">
      <dgm:prSet presAssocID="{EAE3EF47-404A-40DE-AF81-8531C8B5CC82}" presName="thickLine" presStyleLbl="alignNode1" presStyleIdx="2" presStyleCnt="3"/>
      <dgm:spPr/>
    </dgm:pt>
    <dgm:pt modelId="{9E7A2ED5-C859-4A40-BB93-5C3E11DB946A}" type="pres">
      <dgm:prSet presAssocID="{EAE3EF47-404A-40DE-AF81-8531C8B5CC82}" presName="horz1" presStyleCnt="0"/>
      <dgm:spPr/>
    </dgm:pt>
    <dgm:pt modelId="{0A3D8EC9-FE49-4A40-A12E-04EC5524BF27}" type="pres">
      <dgm:prSet presAssocID="{EAE3EF47-404A-40DE-AF81-8531C8B5CC82}" presName="tx1" presStyleLbl="revTx" presStyleIdx="2" presStyleCnt="3"/>
      <dgm:spPr/>
    </dgm:pt>
    <dgm:pt modelId="{85F032F4-C1BC-4ED5-BD5E-27659F1FE1F7}" type="pres">
      <dgm:prSet presAssocID="{EAE3EF47-404A-40DE-AF81-8531C8B5CC82}" presName="vert1" presStyleCnt="0"/>
      <dgm:spPr/>
    </dgm:pt>
  </dgm:ptLst>
  <dgm:cxnLst>
    <dgm:cxn modelId="{8943763A-8046-45CA-BC13-2260517C46B2}" type="presOf" srcId="{EAE3EF47-404A-40DE-AF81-8531C8B5CC82}" destId="{0A3D8EC9-FE49-4A40-A12E-04EC5524BF27}" srcOrd="0" destOrd="0" presId="urn:microsoft.com/office/officeart/2008/layout/LinedList"/>
    <dgm:cxn modelId="{37B0DB64-0D8B-42C6-AE17-5B70BC95003A}" srcId="{7665AB70-A5FE-4573-BE2B-35705C3DFDE0}" destId="{EAE3EF47-404A-40DE-AF81-8531C8B5CC82}" srcOrd="2" destOrd="0" parTransId="{594869BA-0A81-43EF-B268-C7DD5C9F0597}" sibTransId="{408F7399-705F-457E-A27C-50DF4B7E6E34}"/>
    <dgm:cxn modelId="{D8838847-AB0C-4760-AC24-3DAEFC006044}" srcId="{7665AB70-A5FE-4573-BE2B-35705C3DFDE0}" destId="{6649AA9B-ED22-46B8-81A2-B53CE35C7E7F}" srcOrd="0" destOrd="0" parTransId="{33819B74-98BE-419D-AD40-6354D81FE448}" sibTransId="{D1B1FDA4-2E67-463D-9072-02359F70DFE5}"/>
    <dgm:cxn modelId="{9DF37B4A-153A-4C7C-962F-BBBC187B07F8}" srcId="{7665AB70-A5FE-4573-BE2B-35705C3DFDE0}" destId="{F71A0BAF-EC86-4636-A843-94882FA26C63}" srcOrd="1" destOrd="0" parTransId="{C7736F45-3ED4-4BFF-B60F-BA1C8611228B}" sibTransId="{3730D215-7E77-4427-936D-D139A15D7C32}"/>
    <dgm:cxn modelId="{D8E84F70-B851-4875-8DFB-F42A96722AAA}" type="presOf" srcId="{6649AA9B-ED22-46B8-81A2-B53CE35C7E7F}" destId="{D9E2572E-16FC-41B3-9BE6-A61707906A7F}" srcOrd="0" destOrd="0" presId="urn:microsoft.com/office/officeart/2008/layout/LinedList"/>
    <dgm:cxn modelId="{E2E79B88-D216-4BA6-836D-562EFE7E2663}" type="presOf" srcId="{7665AB70-A5FE-4573-BE2B-35705C3DFDE0}" destId="{08F81182-896C-4875-B8AE-01EE6AAC4A7D}" srcOrd="0" destOrd="0" presId="urn:microsoft.com/office/officeart/2008/layout/LinedList"/>
    <dgm:cxn modelId="{0BFFEBE7-BA0E-436A-8852-D1172C156A8D}" type="presOf" srcId="{F71A0BAF-EC86-4636-A843-94882FA26C63}" destId="{D4F00BDC-CD62-48CE-8C6C-DF3E2B0121DF}" srcOrd="0" destOrd="0" presId="urn:microsoft.com/office/officeart/2008/layout/LinedList"/>
    <dgm:cxn modelId="{A113D27F-3C71-4118-8452-7D48537CE42D}" type="presParOf" srcId="{08F81182-896C-4875-B8AE-01EE6AAC4A7D}" destId="{918B088A-D6BD-4315-BAA0-F713F1521BCF}" srcOrd="0" destOrd="0" presId="urn:microsoft.com/office/officeart/2008/layout/LinedList"/>
    <dgm:cxn modelId="{727CD810-A37A-473B-A14B-EB7D72000DD7}" type="presParOf" srcId="{08F81182-896C-4875-B8AE-01EE6AAC4A7D}" destId="{3B4716AB-070F-45E2-8229-4423F41679FB}" srcOrd="1" destOrd="0" presId="urn:microsoft.com/office/officeart/2008/layout/LinedList"/>
    <dgm:cxn modelId="{C6DD63E0-63B7-48A3-9E4D-47F6E3882120}" type="presParOf" srcId="{3B4716AB-070F-45E2-8229-4423F41679FB}" destId="{D9E2572E-16FC-41B3-9BE6-A61707906A7F}" srcOrd="0" destOrd="0" presId="urn:microsoft.com/office/officeart/2008/layout/LinedList"/>
    <dgm:cxn modelId="{69146113-863D-44A5-8D09-37DE2CE38867}" type="presParOf" srcId="{3B4716AB-070F-45E2-8229-4423F41679FB}" destId="{5B73B506-2834-4D4C-9D61-524AFC068439}" srcOrd="1" destOrd="0" presId="urn:microsoft.com/office/officeart/2008/layout/LinedList"/>
    <dgm:cxn modelId="{200A8CE4-8B93-4B1C-8397-3AF22205E46A}" type="presParOf" srcId="{08F81182-896C-4875-B8AE-01EE6AAC4A7D}" destId="{ECBE9C3E-4520-4FB8-989B-E994FDE0C9FB}" srcOrd="2" destOrd="0" presId="urn:microsoft.com/office/officeart/2008/layout/LinedList"/>
    <dgm:cxn modelId="{14A94762-C9E0-4520-A4F2-ADFA693488BC}" type="presParOf" srcId="{08F81182-896C-4875-B8AE-01EE6AAC4A7D}" destId="{8AE63F0B-488E-4B1D-98B9-12583F5FF5E9}" srcOrd="3" destOrd="0" presId="urn:microsoft.com/office/officeart/2008/layout/LinedList"/>
    <dgm:cxn modelId="{29B15EF4-1A10-49BA-9E53-0BDB3A761E63}" type="presParOf" srcId="{8AE63F0B-488E-4B1D-98B9-12583F5FF5E9}" destId="{D4F00BDC-CD62-48CE-8C6C-DF3E2B0121DF}" srcOrd="0" destOrd="0" presId="urn:microsoft.com/office/officeart/2008/layout/LinedList"/>
    <dgm:cxn modelId="{D2FA8A26-FCC2-4A93-A940-19F8D5F97144}" type="presParOf" srcId="{8AE63F0B-488E-4B1D-98B9-12583F5FF5E9}" destId="{04471438-0424-48F4-B983-A0BDA11BB786}" srcOrd="1" destOrd="0" presId="urn:microsoft.com/office/officeart/2008/layout/LinedList"/>
    <dgm:cxn modelId="{2E8AC9BB-62E6-40F4-B46D-04DEBE114433}" type="presParOf" srcId="{08F81182-896C-4875-B8AE-01EE6AAC4A7D}" destId="{9A2DC3AA-3ECC-4C2A-A2C7-3C1183CDDB89}" srcOrd="4" destOrd="0" presId="urn:microsoft.com/office/officeart/2008/layout/LinedList"/>
    <dgm:cxn modelId="{BEDE26AE-23B7-4004-AC02-D0DDC1EE0666}" type="presParOf" srcId="{08F81182-896C-4875-B8AE-01EE6AAC4A7D}" destId="{9E7A2ED5-C859-4A40-BB93-5C3E11DB946A}" srcOrd="5" destOrd="0" presId="urn:microsoft.com/office/officeart/2008/layout/LinedList"/>
    <dgm:cxn modelId="{52A31F3F-C25F-405B-8117-0C4999F3A1A4}" type="presParOf" srcId="{9E7A2ED5-C859-4A40-BB93-5C3E11DB946A}" destId="{0A3D8EC9-FE49-4A40-A12E-04EC5524BF27}" srcOrd="0" destOrd="0" presId="urn:microsoft.com/office/officeart/2008/layout/LinedList"/>
    <dgm:cxn modelId="{54EF7651-3B9E-4E6E-AF2C-632345BBDC85}" type="presParOf" srcId="{9E7A2ED5-C859-4A40-BB93-5C3E11DB946A}" destId="{85F032F4-C1BC-4ED5-BD5E-27659F1FE1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5396D25-3BFA-4D2E-8919-633D4DFF26A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A26C837-C8D0-4700-85DE-D6109DE3255B}">
      <dgm:prSet/>
      <dgm:spPr/>
      <dgm:t>
        <a:bodyPr/>
        <a:lstStyle/>
        <a:p>
          <a:pPr algn="ctr" rtl="1"/>
          <a:r>
            <a:rPr lang="en-US" dirty="0"/>
            <a:t>-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מאמרים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רפואיים</a:t>
          </a:r>
          <a:endParaRPr lang="en-US" dirty="0">
            <a:latin typeface="Amatic SC" panose="00000500000000000000" pitchFamily="2" charset="-79"/>
            <a:cs typeface="Amatic SC" panose="00000500000000000000" pitchFamily="2" charset="-79"/>
          </a:endParaRPr>
        </a:p>
      </dgm:t>
    </dgm:pt>
    <dgm:pt modelId="{75F5A311-C442-4AAC-8225-435EDA431C68}" type="parTrans" cxnId="{DB8ED430-D3CB-4EAA-A203-D040DC1D9420}">
      <dgm:prSet/>
      <dgm:spPr/>
      <dgm:t>
        <a:bodyPr/>
        <a:lstStyle/>
        <a:p>
          <a:endParaRPr lang="en-US"/>
        </a:p>
      </dgm:t>
    </dgm:pt>
    <dgm:pt modelId="{B11852C6-59BD-4E9B-87FD-CA18D01DB98C}" type="sibTrans" cxnId="{DB8ED430-D3CB-4EAA-A203-D040DC1D9420}">
      <dgm:prSet/>
      <dgm:spPr/>
      <dgm:t>
        <a:bodyPr/>
        <a:lstStyle/>
        <a:p>
          <a:endParaRPr lang="en-US"/>
        </a:p>
      </dgm:t>
    </dgm:pt>
    <dgm:pt modelId="{2A55137F-3BF6-4EF4-A3E9-624D49066609}">
      <dgm:prSet/>
      <dgm:spPr/>
      <dgm:t>
        <a:bodyPr/>
        <a:lstStyle/>
        <a:p>
          <a:pPr algn="ctr" rtl="1"/>
          <a:r>
            <a:rPr lang="en-US" dirty="0"/>
            <a:t>-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המלצות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ארגוני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בריאות</a:t>
          </a:r>
          <a:endParaRPr lang="en-US" dirty="0">
            <a:latin typeface="Amatic SC" panose="00000500000000000000" pitchFamily="2" charset="-79"/>
            <a:cs typeface="Amatic SC" panose="00000500000000000000" pitchFamily="2" charset="-79"/>
          </a:endParaRPr>
        </a:p>
      </dgm:t>
    </dgm:pt>
    <dgm:pt modelId="{FEB53306-6B46-4BCE-926A-6EE699F19202}" type="parTrans" cxnId="{330E8450-07F4-4948-972E-943415201170}">
      <dgm:prSet/>
      <dgm:spPr/>
      <dgm:t>
        <a:bodyPr/>
        <a:lstStyle/>
        <a:p>
          <a:endParaRPr lang="en-US"/>
        </a:p>
      </dgm:t>
    </dgm:pt>
    <dgm:pt modelId="{4C474245-3D71-4E24-909E-7652A7E10CD4}" type="sibTrans" cxnId="{330E8450-07F4-4948-972E-943415201170}">
      <dgm:prSet/>
      <dgm:spPr/>
      <dgm:t>
        <a:bodyPr/>
        <a:lstStyle/>
        <a:p>
          <a:endParaRPr lang="en-US"/>
        </a:p>
      </dgm:t>
    </dgm:pt>
    <dgm:pt modelId="{07E01A45-25C5-4D19-A7AA-EE18DE955D21}">
      <dgm:prSet/>
      <dgm:spPr/>
      <dgm:t>
        <a:bodyPr/>
        <a:lstStyle/>
        <a:p>
          <a:pPr algn="ctr" rtl="1"/>
          <a:r>
            <a:rPr lang="en-US" dirty="0"/>
            <a:t>-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פורומים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ותמיכה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לנשים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עם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MG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בהריון</a:t>
          </a:r>
          <a:endParaRPr lang="en-US" dirty="0">
            <a:latin typeface="Amatic SC" panose="00000500000000000000" pitchFamily="2" charset="-79"/>
            <a:cs typeface="Amatic SC" panose="00000500000000000000" pitchFamily="2" charset="-79"/>
          </a:endParaRPr>
        </a:p>
      </dgm:t>
    </dgm:pt>
    <dgm:pt modelId="{29BBDFD3-43D9-44ED-A941-E44A82C4D1DF}" type="parTrans" cxnId="{75704A28-0EB5-45E9-8366-B154BFB686B0}">
      <dgm:prSet/>
      <dgm:spPr/>
      <dgm:t>
        <a:bodyPr/>
        <a:lstStyle/>
        <a:p>
          <a:endParaRPr lang="en-US"/>
        </a:p>
      </dgm:t>
    </dgm:pt>
    <dgm:pt modelId="{6CD2F624-295A-48A0-8958-ACC176F7A247}" type="sibTrans" cxnId="{75704A28-0EB5-45E9-8366-B154BFB686B0}">
      <dgm:prSet/>
      <dgm:spPr/>
      <dgm:t>
        <a:bodyPr/>
        <a:lstStyle/>
        <a:p>
          <a:endParaRPr lang="en-US"/>
        </a:p>
      </dgm:t>
    </dgm:pt>
    <dgm:pt modelId="{2580D1D4-8E19-42EB-B5E6-A6FCB3A9F0E6}" type="pres">
      <dgm:prSet presAssocID="{75396D25-3BFA-4D2E-8919-633D4DFF26AE}" presName="linear" presStyleCnt="0">
        <dgm:presLayoutVars>
          <dgm:animLvl val="lvl"/>
          <dgm:resizeHandles val="exact"/>
        </dgm:presLayoutVars>
      </dgm:prSet>
      <dgm:spPr/>
    </dgm:pt>
    <dgm:pt modelId="{98ABBDF9-70AB-43BA-8664-13AED315300F}" type="pres">
      <dgm:prSet presAssocID="{8A26C837-C8D0-4700-85DE-D6109DE3255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46919B6-428D-48B5-82BF-B08C8515D3FA}" type="pres">
      <dgm:prSet presAssocID="{B11852C6-59BD-4E9B-87FD-CA18D01DB98C}" presName="spacer" presStyleCnt="0"/>
      <dgm:spPr/>
    </dgm:pt>
    <dgm:pt modelId="{A4875430-7428-4967-B96C-3118709B05E3}" type="pres">
      <dgm:prSet presAssocID="{2A55137F-3BF6-4EF4-A3E9-624D490666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4F0502-C833-4667-B426-13B2351FC55E}" type="pres">
      <dgm:prSet presAssocID="{4C474245-3D71-4E24-909E-7652A7E10CD4}" presName="spacer" presStyleCnt="0"/>
      <dgm:spPr/>
    </dgm:pt>
    <dgm:pt modelId="{F8992E56-88D8-4D00-8880-5139546954F5}" type="pres">
      <dgm:prSet presAssocID="{07E01A45-25C5-4D19-A7AA-EE18DE955D2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704A28-0EB5-45E9-8366-B154BFB686B0}" srcId="{75396D25-3BFA-4D2E-8919-633D4DFF26AE}" destId="{07E01A45-25C5-4D19-A7AA-EE18DE955D21}" srcOrd="2" destOrd="0" parTransId="{29BBDFD3-43D9-44ED-A941-E44A82C4D1DF}" sibTransId="{6CD2F624-295A-48A0-8958-ACC176F7A247}"/>
    <dgm:cxn modelId="{DB8ED430-D3CB-4EAA-A203-D040DC1D9420}" srcId="{75396D25-3BFA-4D2E-8919-633D4DFF26AE}" destId="{8A26C837-C8D0-4700-85DE-D6109DE3255B}" srcOrd="0" destOrd="0" parTransId="{75F5A311-C442-4AAC-8225-435EDA431C68}" sibTransId="{B11852C6-59BD-4E9B-87FD-CA18D01DB98C}"/>
    <dgm:cxn modelId="{9FF2B931-B443-40AF-B185-D670393B6258}" type="presOf" srcId="{07E01A45-25C5-4D19-A7AA-EE18DE955D21}" destId="{F8992E56-88D8-4D00-8880-5139546954F5}" srcOrd="0" destOrd="0" presId="urn:microsoft.com/office/officeart/2005/8/layout/vList2"/>
    <dgm:cxn modelId="{330E8450-07F4-4948-972E-943415201170}" srcId="{75396D25-3BFA-4D2E-8919-633D4DFF26AE}" destId="{2A55137F-3BF6-4EF4-A3E9-624D49066609}" srcOrd="1" destOrd="0" parTransId="{FEB53306-6B46-4BCE-926A-6EE699F19202}" sibTransId="{4C474245-3D71-4E24-909E-7652A7E10CD4}"/>
    <dgm:cxn modelId="{A7EBCAB4-407B-4B8F-B4C8-B8FF773D5FA7}" type="presOf" srcId="{2A55137F-3BF6-4EF4-A3E9-624D49066609}" destId="{A4875430-7428-4967-B96C-3118709B05E3}" srcOrd="0" destOrd="0" presId="urn:microsoft.com/office/officeart/2005/8/layout/vList2"/>
    <dgm:cxn modelId="{989077C6-E653-45A0-90BE-73626BC939E8}" type="presOf" srcId="{75396D25-3BFA-4D2E-8919-633D4DFF26AE}" destId="{2580D1D4-8E19-42EB-B5E6-A6FCB3A9F0E6}" srcOrd="0" destOrd="0" presId="urn:microsoft.com/office/officeart/2005/8/layout/vList2"/>
    <dgm:cxn modelId="{43A32FEF-5001-450C-BEAB-89E6B34A82F4}" type="presOf" srcId="{8A26C837-C8D0-4700-85DE-D6109DE3255B}" destId="{98ABBDF9-70AB-43BA-8664-13AED315300F}" srcOrd="0" destOrd="0" presId="urn:microsoft.com/office/officeart/2005/8/layout/vList2"/>
    <dgm:cxn modelId="{A3E4D81D-EEFC-4DA8-A118-F8614ED6090F}" type="presParOf" srcId="{2580D1D4-8E19-42EB-B5E6-A6FCB3A9F0E6}" destId="{98ABBDF9-70AB-43BA-8664-13AED315300F}" srcOrd="0" destOrd="0" presId="urn:microsoft.com/office/officeart/2005/8/layout/vList2"/>
    <dgm:cxn modelId="{CBC77A8D-CE68-4EE0-8919-E585B511E2AF}" type="presParOf" srcId="{2580D1D4-8E19-42EB-B5E6-A6FCB3A9F0E6}" destId="{F46919B6-428D-48B5-82BF-B08C8515D3FA}" srcOrd="1" destOrd="0" presId="urn:microsoft.com/office/officeart/2005/8/layout/vList2"/>
    <dgm:cxn modelId="{09A2B399-6110-4CB2-A1F1-903748D55673}" type="presParOf" srcId="{2580D1D4-8E19-42EB-B5E6-A6FCB3A9F0E6}" destId="{A4875430-7428-4967-B96C-3118709B05E3}" srcOrd="2" destOrd="0" presId="urn:microsoft.com/office/officeart/2005/8/layout/vList2"/>
    <dgm:cxn modelId="{001302BF-1392-46A5-B54B-66350852C375}" type="presParOf" srcId="{2580D1D4-8E19-42EB-B5E6-A6FCB3A9F0E6}" destId="{714F0502-C833-4667-B426-13B2351FC55E}" srcOrd="3" destOrd="0" presId="urn:microsoft.com/office/officeart/2005/8/layout/vList2"/>
    <dgm:cxn modelId="{605AA2F4-C84F-46B2-A4E7-77957B8D7079}" type="presParOf" srcId="{2580D1D4-8E19-42EB-B5E6-A6FCB3A9F0E6}" destId="{F8992E56-88D8-4D00-8880-5139546954F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BE10C7-C248-4D36-B357-28255F5F4074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77064E3-8ECA-4A92-BA50-E0218C4BF53C}">
      <dgm:prSet/>
      <dgm:spPr/>
      <dgm:t>
        <a:bodyPr/>
        <a:lstStyle/>
        <a:p>
          <a:r>
            <a:rPr lang="en-US" b="1">
              <a:latin typeface="Amatic SC" panose="00000500000000000000" pitchFamily="2" charset="-79"/>
              <a:cs typeface="Amatic SC" panose="00000500000000000000" pitchFamily="2" charset="-79"/>
            </a:rPr>
            <a:t>כשל נשימתי חמור (משבר מיאסטני</a:t>
          </a:r>
          <a:r>
            <a:rPr lang="en-US"/>
            <a:t>)</a:t>
          </a:r>
        </a:p>
      </dgm:t>
    </dgm:pt>
    <dgm:pt modelId="{31C507CB-EA78-4785-8619-D61CF3B68866}" type="parTrans" cxnId="{405D697A-7696-4FB5-A427-59D3BFF543FD}">
      <dgm:prSet/>
      <dgm:spPr/>
      <dgm:t>
        <a:bodyPr/>
        <a:lstStyle/>
        <a:p>
          <a:endParaRPr lang="en-US"/>
        </a:p>
      </dgm:t>
    </dgm:pt>
    <dgm:pt modelId="{9D6CBCB6-4E67-4700-89AC-60B4A5E25215}" type="sibTrans" cxnId="{405D697A-7696-4FB5-A427-59D3BFF543FD}">
      <dgm:prSet/>
      <dgm:spPr/>
      <dgm:t>
        <a:bodyPr/>
        <a:lstStyle/>
        <a:p>
          <a:endParaRPr lang="en-US"/>
        </a:p>
      </dgm:t>
    </dgm:pt>
    <dgm:pt modelId="{C23A448A-7BAF-442E-B300-52C5FB4668B6}">
      <dgm:prSet/>
      <dgm:spPr/>
      <dgm:t>
        <a:bodyPr/>
        <a:lstStyle/>
        <a:p>
          <a:r>
            <a:rPr lang="en-US"/>
            <a:t> </a:t>
          </a:r>
          <a:r>
            <a:rPr lang="en-US">
              <a:latin typeface="Amatic SC" panose="00000500000000000000" pitchFamily="2" charset="-79"/>
              <a:cs typeface="Amatic SC" panose="00000500000000000000" pitchFamily="2" charset="-79"/>
            </a:rPr>
            <a:t>חולשת שרירים המשפיעה על יכולת הלידה</a:t>
          </a:r>
        </a:p>
      </dgm:t>
    </dgm:pt>
    <dgm:pt modelId="{52DBD292-A752-456E-87A2-6F1512A513C7}" type="parTrans" cxnId="{31258AEF-0A7D-4AB2-968A-BA972B2FAD85}">
      <dgm:prSet/>
      <dgm:spPr/>
      <dgm:t>
        <a:bodyPr/>
        <a:lstStyle/>
        <a:p>
          <a:endParaRPr lang="en-US"/>
        </a:p>
      </dgm:t>
    </dgm:pt>
    <dgm:pt modelId="{6745EF00-F756-4E7B-8D52-649D8FBF521E}" type="sibTrans" cxnId="{31258AEF-0A7D-4AB2-968A-BA972B2FAD85}">
      <dgm:prSet/>
      <dgm:spPr/>
      <dgm:t>
        <a:bodyPr/>
        <a:lstStyle/>
        <a:p>
          <a:endParaRPr lang="en-US"/>
        </a:p>
      </dgm:t>
    </dgm:pt>
    <dgm:pt modelId="{79540C7B-B894-48CE-8BD9-537FB7D9613C}">
      <dgm:prSet/>
      <dgm:spPr/>
      <dgm:t>
        <a:bodyPr/>
        <a:lstStyle/>
        <a:p>
          <a:pPr algn="ctr"/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מיאסטניה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נאונטלית</a:t>
          </a:r>
          <a:endParaRPr lang="en-US" dirty="0">
            <a:latin typeface="Amatic SC" panose="00000500000000000000" pitchFamily="2" charset="-79"/>
            <a:cs typeface="Amatic SC" panose="00000500000000000000" pitchFamily="2" charset="-79"/>
          </a:endParaRPr>
        </a:p>
        <a:p>
          <a:pPr algn="ctr"/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(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חולשה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זמנית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אצל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היילוד</a:t>
          </a:r>
          <a:r>
            <a:rPr lang="en-US" dirty="0"/>
            <a:t>)</a:t>
          </a:r>
        </a:p>
      </dgm:t>
    </dgm:pt>
    <dgm:pt modelId="{3A4C72D1-FA39-41E4-B034-02DB126307BB}" type="parTrans" cxnId="{4F753B74-92E6-4B05-A7F2-A2CEBCE3C05F}">
      <dgm:prSet/>
      <dgm:spPr/>
      <dgm:t>
        <a:bodyPr/>
        <a:lstStyle/>
        <a:p>
          <a:endParaRPr lang="en-US"/>
        </a:p>
      </dgm:t>
    </dgm:pt>
    <dgm:pt modelId="{120B2C86-AD65-4F7D-829E-6030FFE4D251}" type="sibTrans" cxnId="{4F753B74-92E6-4B05-A7F2-A2CEBCE3C05F}">
      <dgm:prSet/>
      <dgm:spPr/>
      <dgm:t>
        <a:bodyPr/>
        <a:lstStyle/>
        <a:p>
          <a:endParaRPr lang="en-US"/>
        </a:p>
      </dgm:t>
    </dgm:pt>
    <dgm:pt modelId="{ACA1C015-A928-421B-80FF-B67FBD2B181F}" type="pres">
      <dgm:prSet presAssocID="{3CBE10C7-C248-4D36-B357-28255F5F4074}" presName="linear" presStyleCnt="0">
        <dgm:presLayoutVars>
          <dgm:dir/>
          <dgm:animLvl val="lvl"/>
          <dgm:resizeHandles val="exact"/>
        </dgm:presLayoutVars>
      </dgm:prSet>
      <dgm:spPr/>
    </dgm:pt>
    <dgm:pt modelId="{B6CCEAD4-76A3-4B23-AA46-98739ABDC154}" type="pres">
      <dgm:prSet presAssocID="{B77064E3-8ECA-4A92-BA50-E0218C4BF53C}" presName="parentLin" presStyleCnt="0"/>
      <dgm:spPr/>
    </dgm:pt>
    <dgm:pt modelId="{E0050EF4-0416-4E22-AFF5-2D3FD7806D58}" type="pres">
      <dgm:prSet presAssocID="{B77064E3-8ECA-4A92-BA50-E0218C4BF53C}" presName="parentLeftMargin" presStyleLbl="node1" presStyleIdx="0" presStyleCnt="3"/>
      <dgm:spPr/>
    </dgm:pt>
    <dgm:pt modelId="{858E8C85-B712-45D9-9BBF-41661D18EFD8}" type="pres">
      <dgm:prSet presAssocID="{B77064E3-8ECA-4A92-BA50-E0218C4BF5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394FF7B-B709-4142-88F9-A4763BF42C4A}" type="pres">
      <dgm:prSet presAssocID="{B77064E3-8ECA-4A92-BA50-E0218C4BF53C}" presName="negativeSpace" presStyleCnt="0"/>
      <dgm:spPr/>
    </dgm:pt>
    <dgm:pt modelId="{C522E1A4-7D35-4CA9-AFFE-3A6C9ED17613}" type="pres">
      <dgm:prSet presAssocID="{B77064E3-8ECA-4A92-BA50-E0218C4BF53C}" presName="childText" presStyleLbl="conFgAcc1" presStyleIdx="0" presStyleCnt="3">
        <dgm:presLayoutVars>
          <dgm:bulletEnabled val="1"/>
        </dgm:presLayoutVars>
      </dgm:prSet>
      <dgm:spPr/>
    </dgm:pt>
    <dgm:pt modelId="{298F4988-7155-4C62-B663-BC40E1C6759E}" type="pres">
      <dgm:prSet presAssocID="{9D6CBCB6-4E67-4700-89AC-60B4A5E25215}" presName="spaceBetweenRectangles" presStyleCnt="0"/>
      <dgm:spPr/>
    </dgm:pt>
    <dgm:pt modelId="{B004D52C-DC44-4A5E-89E0-03FAA13CFB07}" type="pres">
      <dgm:prSet presAssocID="{C23A448A-7BAF-442E-B300-52C5FB4668B6}" presName="parentLin" presStyleCnt="0"/>
      <dgm:spPr/>
    </dgm:pt>
    <dgm:pt modelId="{A62363AA-BDBC-44F9-915B-42889DCB8D85}" type="pres">
      <dgm:prSet presAssocID="{C23A448A-7BAF-442E-B300-52C5FB4668B6}" presName="parentLeftMargin" presStyleLbl="node1" presStyleIdx="0" presStyleCnt="3"/>
      <dgm:spPr/>
    </dgm:pt>
    <dgm:pt modelId="{0E18C4EE-4A05-443F-B59B-C9C770D139FC}" type="pres">
      <dgm:prSet presAssocID="{C23A448A-7BAF-442E-B300-52C5FB4668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639EAE-C835-436B-8B18-ECB369787C40}" type="pres">
      <dgm:prSet presAssocID="{C23A448A-7BAF-442E-B300-52C5FB4668B6}" presName="negativeSpace" presStyleCnt="0"/>
      <dgm:spPr/>
    </dgm:pt>
    <dgm:pt modelId="{8B4A2210-C8DE-4221-B2C6-710D843577BB}" type="pres">
      <dgm:prSet presAssocID="{C23A448A-7BAF-442E-B300-52C5FB4668B6}" presName="childText" presStyleLbl="conFgAcc1" presStyleIdx="1" presStyleCnt="3">
        <dgm:presLayoutVars>
          <dgm:bulletEnabled val="1"/>
        </dgm:presLayoutVars>
      </dgm:prSet>
      <dgm:spPr/>
    </dgm:pt>
    <dgm:pt modelId="{C082E839-38B9-46D9-9333-25470475755E}" type="pres">
      <dgm:prSet presAssocID="{6745EF00-F756-4E7B-8D52-649D8FBF521E}" presName="spaceBetweenRectangles" presStyleCnt="0"/>
      <dgm:spPr/>
    </dgm:pt>
    <dgm:pt modelId="{DA7E81EB-335B-4FA7-B00F-F2F26E813F70}" type="pres">
      <dgm:prSet presAssocID="{79540C7B-B894-48CE-8BD9-537FB7D9613C}" presName="parentLin" presStyleCnt="0"/>
      <dgm:spPr/>
    </dgm:pt>
    <dgm:pt modelId="{848339CD-E6F4-413E-9237-D9EA6E42C817}" type="pres">
      <dgm:prSet presAssocID="{79540C7B-B894-48CE-8BD9-537FB7D9613C}" presName="parentLeftMargin" presStyleLbl="node1" presStyleIdx="1" presStyleCnt="3"/>
      <dgm:spPr/>
    </dgm:pt>
    <dgm:pt modelId="{703EB8AC-67B7-4457-BA37-B40405564E0A}" type="pres">
      <dgm:prSet presAssocID="{79540C7B-B894-48CE-8BD9-537FB7D9613C}" presName="parentText" presStyleLbl="node1" presStyleIdx="2" presStyleCnt="3" custScaleX="102502" custScaleY="168766">
        <dgm:presLayoutVars>
          <dgm:chMax val="0"/>
          <dgm:bulletEnabled val="1"/>
        </dgm:presLayoutVars>
      </dgm:prSet>
      <dgm:spPr/>
    </dgm:pt>
    <dgm:pt modelId="{DE7B2408-3957-46C8-9653-2E412855380A}" type="pres">
      <dgm:prSet presAssocID="{79540C7B-B894-48CE-8BD9-537FB7D9613C}" presName="negativeSpace" presStyleCnt="0"/>
      <dgm:spPr/>
    </dgm:pt>
    <dgm:pt modelId="{242562CF-6F8C-4072-86C1-CFF208323BBD}" type="pres">
      <dgm:prSet presAssocID="{79540C7B-B894-48CE-8BD9-537FB7D9613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52B291E-DB1A-4F17-862E-E3498B228819}" type="presOf" srcId="{79540C7B-B894-48CE-8BD9-537FB7D9613C}" destId="{848339CD-E6F4-413E-9237-D9EA6E42C817}" srcOrd="0" destOrd="0" presId="urn:microsoft.com/office/officeart/2005/8/layout/list1"/>
    <dgm:cxn modelId="{4F9B7634-84E0-4833-9FCF-10DA1E2CDE26}" type="presOf" srcId="{79540C7B-B894-48CE-8BD9-537FB7D9613C}" destId="{703EB8AC-67B7-4457-BA37-B40405564E0A}" srcOrd="1" destOrd="0" presId="urn:microsoft.com/office/officeart/2005/8/layout/list1"/>
    <dgm:cxn modelId="{10A9335D-B98E-4C81-8D47-83EA69648E39}" type="presOf" srcId="{C23A448A-7BAF-442E-B300-52C5FB4668B6}" destId="{A62363AA-BDBC-44F9-915B-42889DCB8D85}" srcOrd="0" destOrd="0" presId="urn:microsoft.com/office/officeart/2005/8/layout/list1"/>
    <dgm:cxn modelId="{4F753B74-92E6-4B05-A7F2-A2CEBCE3C05F}" srcId="{3CBE10C7-C248-4D36-B357-28255F5F4074}" destId="{79540C7B-B894-48CE-8BD9-537FB7D9613C}" srcOrd="2" destOrd="0" parTransId="{3A4C72D1-FA39-41E4-B034-02DB126307BB}" sibTransId="{120B2C86-AD65-4F7D-829E-6030FFE4D251}"/>
    <dgm:cxn modelId="{405D697A-7696-4FB5-A427-59D3BFF543FD}" srcId="{3CBE10C7-C248-4D36-B357-28255F5F4074}" destId="{B77064E3-8ECA-4A92-BA50-E0218C4BF53C}" srcOrd="0" destOrd="0" parTransId="{31C507CB-EA78-4785-8619-D61CF3B68866}" sibTransId="{9D6CBCB6-4E67-4700-89AC-60B4A5E25215}"/>
    <dgm:cxn modelId="{A4A02186-0792-49E0-951C-A15F507BD49F}" type="presOf" srcId="{B77064E3-8ECA-4A92-BA50-E0218C4BF53C}" destId="{E0050EF4-0416-4E22-AFF5-2D3FD7806D58}" srcOrd="0" destOrd="0" presId="urn:microsoft.com/office/officeart/2005/8/layout/list1"/>
    <dgm:cxn modelId="{5B482DA4-8577-468D-AE71-6FCE8B470A90}" type="presOf" srcId="{C23A448A-7BAF-442E-B300-52C5FB4668B6}" destId="{0E18C4EE-4A05-443F-B59B-C9C770D139FC}" srcOrd="1" destOrd="0" presId="urn:microsoft.com/office/officeart/2005/8/layout/list1"/>
    <dgm:cxn modelId="{FCFBC9D6-5E60-4895-A54D-349444EB3BCB}" type="presOf" srcId="{B77064E3-8ECA-4A92-BA50-E0218C4BF53C}" destId="{858E8C85-B712-45D9-9BBF-41661D18EFD8}" srcOrd="1" destOrd="0" presId="urn:microsoft.com/office/officeart/2005/8/layout/list1"/>
    <dgm:cxn modelId="{31258AEF-0A7D-4AB2-968A-BA972B2FAD85}" srcId="{3CBE10C7-C248-4D36-B357-28255F5F4074}" destId="{C23A448A-7BAF-442E-B300-52C5FB4668B6}" srcOrd="1" destOrd="0" parTransId="{52DBD292-A752-456E-87A2-6F1512A513C7}" sibTransId="{6745EF00-F756-4E7B-8D52-649D8FBF521E}"/>
    <dgm:cxn modelId="{2DC831F9-9BE6-43C8-BD58-2319563CC2EA}" type="presOf" srcId="{3CBE10C7-C248-4D36-B357-28255F5F4074}" destId="{ACA1C015-A928-421B-80FF-B67FBD2B181F}" srcOrd="0" destOrd="0" presId="urn:microsoft.com/office/officeart/2005/8/layout/list1"/>
    <dgm:cxn modelId="{0A4C0EC7-029E-4A52-B9F0-FFD0641EB441}" type="presParOf" srcId="{ACA1C015-A928-421B-80FF-B67FBD2B181F}" destId="{B6CCEAD4-76A3-4B23-AA46-98739ABDC154}" srcOrd="0" destOrd="0" presId="urn:microsoft.com/office/officeart/2005/8/layout/list1"/>
    <dgm:cxn modelId="{B1278D78-DFBA-416E-9F6A-EB4B5E3DE0C4}" type="presParOf" srcId="{B6CCEAD4-76A3-4B23-AA46-98739ABDC154}" destId="{E0050EF4-0416-4E22-AFF5-2D3FD7806D58}" srcOrd="0" destOrd="0" presId="urn:microsoft.com/office/officeart/2005/8/layout/list1"/>
    <dgm:cxn modelId="{1FCDF8EE-3497-4215-81A0-93F61C7E2162}" type="presParOf" srcId="{B6CCEAD4-76A3-4B23-AA46-98739ABDC154}" destId="{858E8C85-B712-45D9-9BBF-41661D18EFD8}" srcOrd="1" destOrd="0" presId="urn:microsoft.com/office/officeart/2005/8/layout/list1"/>
    <dgm:cxn modelId="{3492472E-FCE6-49C5-BD33-FEF8319BE4C1}" type="presParOf" srcId="{ACA1C015-A928-421B-80FF-B67FBD2B181F}" destId="{8394FF7B-B709-4142-88F9-A4763BF42C4A}" srcOrd="1" destOrd="0" presId="urn:microsoft.com/office/officeart/2005/8/layout/list1"/>
    <dgm:cxn modelId="{1015EAEC-B77F-4A4C-8CC4-A7049615C96B}" type="presParOf" srcId="{ACA1C015-A928-421B-80FF-B67FBD2B181F}" destId="{C522E1A4-7D35-4CA9-AFFE-3A6C9ED17613}" srcOrd="2" destOrd="0" presId="urn:microsoft.com/office/officeart/2005/8/layout/list1"/>
    <dgm:cxn modelId="{0B51B03F-7712-4FEA-ABEB-AA50ACFEF8D0}" type="presParOf" srcId="{ACA1C015-A928-421B-80FF-B67FBD2B181F}" destId="{298F4988-7155-4C62-B663-BC40E1C6759E}" srcOrd="3" destOrd="0" presId="urn:microsoft.com/office/officeart/2005/8/layout/list1"/>
    <dgm:cxn modelId="{06EFA163-D6AF-4994-BA33-16599FA065A3}" type="presParOf" srcId="{ACA1C015-A928-421B-80FF-B67FBD2B181F}" destId="{B004D52C-DC44-4A5E-89E0-03FAA13CFB07}" srcOrd="4" destOrd="0" presId="urn:microsoft.com/office/officeart/2005/8/layout/list1"/>
    <dgm:cxn modelId="{D7B0B560-793F-47CA-BBB2-36613468B732}" type="presParOf" srcId="{B004D52C-DC44-4A5E-89E0-03FAA13CFB07}" destId="{A62363AA-BDBC-44F9-915B-42889DCB8D85}" srcOrd="0" destOrd="0" presId="urn:microsoft.com/office/officeart/2005/8/layout/list1"/>
    <dgm:cxn modelId="{C68088E4-DB91-47F3-ABE9-5108E5A68666}" type="presParOf" srcId="{B004D52C-DC44-4A5E-89E0-03FAA13CFB07}" destId="{0E18C4EE-4A05-443F-B59B-C9C770D139FC}" srcOrd="1" destOrd="0" presId="urn:microsoft.com/office/officeart/2005/8/layout/list1"/>
    <dgm:cxn modelId="{1EB841C0-CB6E-4095-8CE7-F8C6514A9A2B}" type="presParOf" srcId="{ACA1C015-A928-421B-80FF-B67FBD2B181F}" destId="{BA639EAE-C835-436B-8B18-ECB369787C40}" srcOrd="5" destOrd="0" presId="urn:microsoft.com/office/officeart/2005/8/layout/list1"/>
    <dgm:cxn modelId="{94967D0A-9115-448E-A593-29C43E2EA8B5}" type="presParOf" srcId="{ACA1C015-A928-421B-80FF-B67FBD2B181F}" destId="{8B4A2210-C8DE-4221-B2C6-710D843577BB}" srcOrd="6" destOrd="0" presId="urn:microsoft.com/office/officeart/2005/8/layout/list1"/>
    <dgm:cxn modelId="{B4681BFC-272F-445D-B17C-CABF50C20D58}" type="presParOf" srcId="{ACA1C015-A928-421B-80FF-B67FBD2B181F}" destId="{C082E839-38B9-46D9-9333-25470475755E}" srcOrd="7" destOrd="0" presId="urn:microsoft.com/office/officeart/2005/8/layout/list1"/>
    <dgm:cxn modelId="{4B6151DF-46C3-4701-BA3A-15A0FABF6B69}" type="presParOf" srcId="{ACA1C015-A928-421B-80FF-B67FBD2B181F}" destId="{DA7E81EB-335B-4FA7-B00F-F2F26E813F70}" srcOrd="8" destOrd="0" presId="urn:microsoft.com/office/officeart/2005/8/layout/list1"/>
    <dgm:cxn modelId="{4F6ABDAF-02A1-48D3-90F9-C50C20019C16}" type="presParOf" srcId="{DA7E81EB-335B-4FA7-B00F-F2F26E813F70}" destId="{848339CD-E6F4-413E-9237-D9EA6E42C817}" srcOrd="0" destOrd="0" presId="urn:microsoft.com/office/officeart/2005/8/layout/list1"/>
    <dgm:cxn modelId="{75D0596F-B95E-468A-BA05-0456BA967258}" type="presParOf" srcId="{DA7E81EB-335B-4FA7-B00F-F2F26E813F70}" destId="{703EB8AC-67B7-4457-BA37-B40405564E0A}" srcOrd="1" destOrd="0" presId="urn:microsoft.com/office/officeart/2005/8/layout/list1"/>
    <dgm:cxn modelId="{E73E70D6-7213-43DB-BA13-EFC50EF1D25D}" type="presParOf" srcId="{ACA1C015-A928-421B-80FF-B67FBD2B181F}" destId="{DE7B2408-3957-46C8-9653-2E412855380A}" srcOrd="9" destOrd="0" presId="urn:microsoft.com/office/officeart/2005/8/layout/list1"/>
    <dgm:cxn modelId="{7948D541-6EB7-4A4E-A478-EEACD5457CA0}" type="presParOf" srcId="{ACA1C015-A928-421B-80FF-B67FBD2B181F}" destId="{242562CF-6F8C-4072-86C1-CFF208323BB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779E72-7A4C-4C42-B753-5627ED0AE93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D1DC232-E849-4198-8292-9AA435D556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מעקב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נוירולוגי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וגניקולוגי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תכוף</a:t>
          </a:r>
          <a:endParaRPr lang="en-US" dirty="0">
            <a:latin typeface="Amatic SC" panose="00000500000000000000" pitchFamily="2" charset="-79"/>
            <a:cs typeface="Amatic SC" panose="00000500000000000000" pitchFamily="2" charset="-79"/>
          </a:endParaRPr>
        </a:p>
      </dgm:t>
    </dgm:pt>
    <dgm:pt modelId="{D403269D-8ECF-4E79-BC37-A56811B725DA}" type="parTrans" cxnId="{A0F06706-2A6D-4A14-8362-1223A40A1193}">
      <dgm:prSet/>
      <dgm:spPr/>
      <dgm:t>
        <a:bodyPr/>
        <a:lstStyle/>
        <a:p>
          <a:endParaRPr lang="en-US"/>
        </a:p>
      </dgm:t>
    </dgm:pt>
    <dgm:pt modelId="{5207DB87-52D2-4C79-9027-50C67B3575F6}" type="sibTrans" cxnId="{A0F06706-2A6D-4A14-8362-1223A40A1193}">
      <dgm:prSet/>
      <dgm:spPr/>
      <dgm:t>
        <a:bodyPr/>
        <a:lstStyle/>
        <a:p>
          <a:endParaRPr lang="en-US"/>
        </a:p>
      </dgm:t>
    </dgm:pt>
    <dgm:pt modelId="{85F26668-326F-4AD2-8E21-826DF56324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תיאום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בין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נוירולוג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,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גינקולוג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ורופא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מרדים</a:t>
          </a:r>
          <a:endParaRPr lang="en-US" dirty="0">
            <a:latin typeface="Amatic SC" panose="00000500000000000000" pitchFamily="2" charset="-79"/>
            <a:cs typeface="Amatic SC" panose="00000500000000000000" pitchFamily="2" charset="-79"/>
          </a:endParaRPr>
        </a:p>
      </dgm:t>
    </dgm:pt>
    <dgm:pt modelId="{5507E927-6AE6-40E4-8C6D-E6862D8E317B}" type="parTrans" cxnId="{6481BECF-42AD-4ADA-9B24-12C10815B26A}">
      <dgm:prSet/>
      <dgm:spPr/>
      <dgm:t>
        <a:bodyPr/>
        <a:lstStyle/>
        <a:p>
          <a:endParaRPr lang="en-US"/>
        </a:p>
      </dgm:t>
    </dgm:pt>
    <dgm:pt modelId="{C3AB2585-995A-44B8-B9B8-4A5C6FD4685B}" type="sibTrans" cxnId="{6481BECF-42AD-4ADA-9B24-12C10815B26A}">
      <dgm:prSet/>
      <dgm:spPr/>
      <dgm:t>
        <a:bodyPr/>
        <a:lstStyle/>
        <a:p>
          <a:endParaRPr lang="en-US"/>
        </a:p>
      </dgm:t>
    </dgm:pt>
    <dgm:pt modelId="{5A84A884-3BCE-4EFA-AD4D-20588DC444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בדיקות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סדירות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להערכת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מצב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האם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והעובר</a:t>
          </a:r>
          <a:endParaRPr lang="en-US" dirty="0">
            <a:latin typeface="Amatic SC" panose="00000500000000000000" pitchFamily="2" charset="-79"/>
            <a:cs typeface="Amatic SC" panose="00000500000000000000" pitchFamily="2" charset="-79"/>
          </a:endParaRPr>
        </a:p>
      </dgm:t>
    </dgm:pt>
    <dgm:pt modelId="{F7E329AC-026A-4AEA-AB83-29A84B49C895}" type="parTrans" cxnId="{251DC3E8-1035-4F3D-9B86-5D1285864B24}">
      <dgm:prSet/>
      <dgm:spPr/>
      <dgm:t>
        <a:bodyPr/>
        <a:lstStyle/>
        <a:p>
          <a:endParaRPr lang="en-US"/>
        </a:p>
      </dgm:t>
    </dgm:pt>
    <dgm:pt modelId="{AB74F8D1-3C6A-4017-811B-6A654C17FB6C}" type="sibTrans" cxnId="{251DC3E8-1035-4F3D-9B86-5D1285864B24}">
      <dgm:prSet/>
      <dgm:spPr/>
      <dgm:t>
        <a:bodyPr/>
        <a:lstStyle/>
        <a:p>
          <a:endParaRPr lang="en-US"/>
        </a:p>
      </dgm:t>
    </dgm:pt>
    <dgm:pt modelId="{5AA478CD-0B6B-496E-BDA1-01F164AFEE99}" type="pres">
      <dgm:prSet presAssocID="{A5779E72-7A4C-4C42-B753-5627ED0AE93A}" presName="root" presStyleCnt="0">
        <dgm:presLayoutVars>
          <dgm:dir/>
          <dgm:resizeHandles val="exact"/>
        </dgm:presLayoutVars>
      </dgm:prSet>
      <dgm:spPr/>
    </dgm:pt>
    <dgm:pt modelId="{11FC2805-AED8-45F6-89C2-E77B0CF00608}" type="pres">
      <dgm:prSet presAssocID="{6D1DC232-E849-4198-8292-9AA435D556E5}" presName="compNode" presStyleCnt="0"/>
      <dgm:spPr/>
    </dgm:pt>
    <dgm:pt modelId="{D759ACEC-9A64-4E1B-A9C0-DD83463BCDE6}" type="pres">
      <dgm:prSet presAssocID="{6D1DC232-E849-4198-8292-9AA435D556E5}" presName="bgRect" presStyleLbl="bgShp" presStyleIdx="0" presStyleCnt="3"/>
      <dgm:spPr/>
    </dgm:pt>
    <dgm:pt modelId="{A9205822-2E78-49F0-9C61-367CB3691C5D}" type="pres">
      <dgm:prSet presAssocID="{6D1DC232-E849-4198-8292-9AA435D556E5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עין"/>
        </a:ext>
      </dgm:extLst>
    </dgm:pt>
    <dgm:pt modelId="{EDB6EDBA-FB25-41FC-B446-E9A58A027BE9}" type="pres">
      <dgm:prSet presAssocID="{6D1DC232-E849-4198-8292-9AA435D556E5}" presName="spaceRect" presStyleCnt="0"/>
      <dgm:spPr/>
    </dgm:pt>
    <dgm:pt modelId="{073D6379-4736-472F-8F18-89628F0A17DA}" type="pres">
      <dgm:prSet presAssocID="{6D1DC232-E849-4198-8292-9AA435D556E5}" presName="parTx" presStyleLbl="revTx" presStyleIdx="0" presStyleCnt="3">
        <dgm:presLayoutVars>
          <dgm:chMax val="0"/>
          <dgm:chPref val="0"/>
        </dgm:presLayoutVars>
      </dgm:prSet>
      <dgm:spPr/>
    </dgm:pt>
    <dgm:pt modelId="{19C5A600-1ED2-4C9E-9124-11A35FC5993B}" type="pres">
      <dgm:prSet presAssocID="{5207DB87-52D2-4C79-9027-50C67B3575F6}" presName="sibTrans" presStyleCnt="0"/>
      <dgm:spPr/>
    </dgm:pt>
    <dgm:pt modelId="{85AC6D99-2737-4AB3-8B86-71F0E19B2B1D}" type="pres">
      <dgm:prSet presAssocID="{85F26668-326F-4AD2-8E21-826DF56324AC}" presName="compNode" presStyleCnt="0"/>
      <dgm:spPr/>
    </dgm:pt>
    <dgm:pt modelId="{671249F1-8C43-4804-AB63-D22DEFF7AC1D}" type="pres">
      <dgm:prSet presAssocID="{85F26668-326F-4AD2-8E21-826DF56324AC}" presName="bgRect" presStyleLbl="bgShp" presStyleIdx="1" presStyleCnt="3"/>
      <dgm:spPr/>
    </dgm:pt>
    <dgm:pt modelId="{AF1032E5-D3F3-4071-A450-BE21F66951F9}" type="pres">
      <dgm:prSet presAssocID="{85F26668-326F-4AD2-8E21-826DF56324AC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CBD3C135-6B1E-40C7-A7F1-C6E32856429A}" type="pres">
      <dgm:prSet presAssocID="{85F26668-326F-4AD2-8E21-826DF56324AC}" presName="spaceRect" presStyleCnt="0"/>
      <dgm:spPr/>
    </dgm:pt>
    <dgm:pt modelId="{409A7E08-36E5-4D30-92FC-DA4DFB2421B6}" type="pres">
      <dgm:prSet presAssocID="{85F26668-326F-4AD2-8E21-826DF56324AC}" presName="parTx" presStyleLbl="revTx" presStyleIdx="1" presStyleCnt="3">
        <dgm:presLayoutVars>
          <dgm:chMax val="0"/>
          <dgm:chPref val="0"/>
        </dgm:presLayoutVars>
      </dgm:prSet>
      <dgm:spPr/>
    </dgm:pt>
    <dgm:pt modelId="{0D3B44A6-D7A9-4EE5-A1A7-51FE39131245}" type="pres">
      <dgm:prSet presAssocID="{C3AB2585-995A-44B8-B9B8-4A5C6FD4685B}" presName="sibTrans" presStyleCnt="0"/>
      <dgm:spPr/>
    </dgm:pt>
    <dgm:pt modelId="{6A804E1B-940C-457F-BA48-775C22A0556A}" type="pres">
      <dgm:prSet presAssocID="{5A84A884-3BCE-4EFA-AD4D-20588DC44494}" presName="compNode" presStyleCnt="0"/>
      <dgm:spPr/>
    </dgm:pt>
    <dgm:pt modelId="{9BB65CB3-80DA-47B0-9F3D-7D164F746B75}" type="pres">
      <dgm:prSet presAssocID="{5A84A884-3BCE-4EFA-AD4D-20588DC44494}" presName="bgRect" presStyleLbl="bgShp" presStyleIdx="2" presStyleCnt="3"/>
      <dgm:spPr/>
    </dgm:pt>
    <dgm:pt modelId="{0A9328A2-3EAF-4B25-8A1E-5A38FE7622B0}" type="pres">
      <dgm:prSet presAssocID="{5A84A884-3BCE-4EFA-AD4D-20588DC44494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סימן ביקורת"/>
        </a:ext>
      </dgm:extLst>
    </dgm:pt>
    <dgm:pt modelId="{A0A84A20-8FBE-4726-A53C-3D6AF32B53B4}" type="pres">
      <dgm:prSet presAssocID="{5A84A884-3BCE-4EFA-AD4D-20588DC44494}" presName="spaceRect" presStyleCnt="0"/>
      <dgm:spPr/>
    </dgm:pt>
    <dgm:pt modelId="{038CCA2C-DE12-470C-9C46-7AFD425AC038}" type="pres">
      <dgm:prSet presAssocID="{5A84A884-3BCE-4EFA-AD4D-20588DC4449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0F06706-2A6D-4A14-8362-1223A40A1193}" srcId="{A5779E72-7A4C-4C42-B753-5627ED0AE93A}" destId="{6D1DC232-E849-4198-8292-9AA435D556E5}" srcOrd="0" destOrd="0" parTransId="{D403269D-8ECF-4E79-BC37-A56811B725DA}" sibTransId="{5207DB87-52D2-4C79-9027-50C67B3575F6}"/>
    <dgm:cxn modelId="{A417F961-7257-4890-AAE3-92D52683C911}" type="presOf" srcId="{5A84A884-3BCE-4EFA-AD4D-20588DC44494}" destId="{038CCA2C-DE12-470C-9C46-7AFD425AC038}" srcOrd="0" destOrd="0" presId="urn:microsoft.com/office/officeart/2018/2/layout/IconVerticalSolidList"/>
    <dgm:cxn modelId="{7CCA8966-F55A-41C0-A3AF-EFF2590FF027}" type="presOf" srcId="{85F26668-326F-4AD2-8E21-826DF56324AC}" destId="{409A7E08-36E5-4D30-92FC-DA4DFB2421B6}" srcOrd="0" destOrd="0" presId="urn:microsoft.com/office/officeart/2018/2/layout/IconVerticalSolidList"/>
    <dgm:cxn modelId="{21D7DA53-2FCE-4649-99B1-5A21205A1D15}" type="presOf" srcId="{6D1DC232-E849-4198-8292-9AA435D556E5}" destId="{073D6379-4736-472F-8F18-89628F0A17DA}" srcOrd="0" destOrd="0" presId="urn:microsoft.com/office/officeart/2018/2/layout/IconVerticalSolidList"/>
    <dgm:cxn modelId="{6481BECF-42AD-4ADA-9B24-12C10815B26A}" srcId="{A5779E72-7A4C-4C42-B753-5627ED0AE93A}" destId="{85F26668-326F-4AD2-8E21-826DF56324AC}" srcOrd="1" destOrd="0" parTransId="{5507E927-6AE6-40E4-8C6D-E6862D8E317B}" sibTransId="{C3AB2585-995A-44B8-B9B8-4A5C6FD4685B}"/>
    <dgm:cxn modelId="{251DC3E8-1035-4F3D-9B86-5D1285864B24}" srcId="{A5779E72-7A4C-4C42-B753-5627ED0AE93A}" destId="{5A84A884-3BCE-4EFA-AD4D-20588DC44494}" srcOrd="2" destOrd="0" parTransId="{F7E329AC-026A-4AEA-AB83-29A84B49C895}" sibTransId="{AB74F8D1-3C6A-4017-811B-6A654C17FB6C}"/>
    <dgm:cxn modelId="{148A87F8-41CF-49B2-B3E8-749AAAF4E314}" type="presOf" srcId="{A5779E72-7A4C-4C42-B753-5627ED0AE93A}" destId="{5AA478CD-0B6B-496E-BDA1-01F164AFEE99}" srcOrd="0" destOrd="0" presId="urn:microsoft.com/office/officeart/2018/2/layout/IconVerticalSolidList"/>
    <dgm:cxn modelId="{A948A30C-026E-45BF-A746-B1146C46E440}" type="presParOf" srcId="{5AA478CD-0B6B-496E-BDA1-01F164AFEE99}" destId="{11FC2805-AED8-45F6-89C2-E77B0CF00608}" srcOrd="0" destOrd="0" presId="urn:microsoft.com/office/officeart/2018/2/layout/IconVerticalSolidList"/>
    <dgm:cxn modelId="{BAFE75B9-240D-4A79-AC4E-98B9AE19A913}" type="presParOf" srcId="{11FC2805-AED8-45F6-89C2-E77B0CF00608}" destId="{D759ACEC-9A64-4E1B-A9C0-DD83463BCDE6}" srcOrd="0" destOrd="0" presId="urn:microsoft.com/office/officeart/2018/2/layout/IconVerticalSolidList"/>
    <dgm:cxn modelId="{69AED149-E331-4CB8-9F8F-E8731F838954}" type="presParOf" srcId="{11FC2805-AED8-45F6-89C2-E77B0CF00608}" destId="{A9205822-2E78-49F0-9C61-367CB3691C5D}" srcOrd="1" destOrd="0" presId="urn:microsoft.com/office/officeart/2018/2/layout/IconVerticalSolidList"/>
    <dgm:cxn modelId="{E6B5241D-B1BC-441A-B8F6-03C4BA771A49}" type="presParOf" srcId="{11FC2805-AED8-45F6-89C2-E77B0CF00608}" destId="{EDB6EDBA-FB25-41FC-B446-E9A58A027BE9}" srcOrd="2" destOrd="0" presId="urn:microsoft.com/office/officeart/2018/2/layout/IconVerticalSolidList"/>
    <dgm:cxn modelId="{8D736016-0FF6-47B1-BD6B-524230D03972}" type="presParOf" srcId="{11FC2805-AED8-45F6-89C2-E77B0CF00608}" destId="{073D6379-4736-472F-8F18-89628F0A17DA}" srcOrd="3" destOrd="0" presId="urn:microsoft.com/office/officeart/2018/2/layout/IconVerticalSolidList"/>
    <dgm:cxn modelId="{F26E5520-57D1-4F33-B449-F554A4466D96}" type="presParOf" srcId="{5AA478CD-0B6B-496E-BDA1-01F164AFEE99}" destId="{19C5A600-1ED2-4C9E-9124-11A35FC5993B}" srcOrd="1" destOrd="0" presId="urn:microsoft.com/office/officeart/2018/2/layout/IconVerticalSolidList"/>
    <dgm:cxn modelId="{A685CF65-A184-4754-90D2-30649ECB9169}" type="presParOf" srcId="{5AA478CD-0B6B-496E-BDA1-01F164AFEE99}" destId="{85AC6D99-2737-4AB3-8B86-71F0E19B2B1D}" srcOrd="2" destOrd="0" presId="urn:microsoft.com/office/officeart/2018/2/layout/IconVerticalSolidList"/>
    <dgm:cxn modelId="{A2EE3F94-E90C-451F-BFDE-D54D8A1E20CC}" type="presParOf" srcId="{85AC6D99-2737-4AB3-8B86-71F0E19B2B1D}" destId="{671249F1-8C43-4804-AB63-D22DEFF7AC1D}" srcOrd="0" destOrd="0" presId="urn:microsoft.com/office/officeart/2018/2/layout/IconVerticalSolidList"/>
    <dgm:cxn modelId="{9B55DDD7-BD90-424B-9268-1278CA498E4E}" type="presParOf" srcId="{85AC6D99-2737-4AB3-8B86-71F0E19B2B1D}" destId="{AF1032E5-D3F3-4071-A450-BE21F66951F9}" srcOrd="1" destOrd="0" presId="urn:microsoft.com/office/officeart/2018/2/layout/IconVerticalSolidList"/>
    <dgm:cxn modelId="{3E6E9899-1E8F-4F17-BA8D-59852AE5F512}" type="presParOf" srcId="{85AC6D99-2737-4AB3-8B86-71F0E19B2B1D}" destId="{CBD3C135-6B1E-40C7-A7F1-C6E32856429A}" srcOrd="2" destOrd="0" presId="urn:microsoft.com/office/officeart/2018/2/layout/IconVerticalSolidList"/>
    <dgm:cxn modelId="{971438B9-00C3-4615-89A5-DFD0DB5095D8}" type="presParOf" srcId="{85AC6D99-2737-4AB3-8B86-71F0E19B2B1D}" destId="{409A7E08-36E5-4D30-92FC-DA4DFB2421B6}" srcOrd="3" destOrd="0" presId="urn:microsoft.com/office/officeart/2018/2/layout/IconVerticalSolidList"/>
    <dgm:cxn modelId="{7C61A7AE-C055-4E73-8A92-1DB29003655C}" type="presParOf" srcId="{5AA478CD-0B6B-496E-BDA1-01F164AFEE99}" destId="{0D3B44A6-D7A9-4EE5-A1A7-51FE39131245}" srcOrd="3" destOrd="0" presId="urn:microsoft.com/office/officeart/2018/2/layout/IconVerticalSolidList"/>
    <dgm:cxn modelId="{4DF90D0A-4A98-4E69-81A9-C55C1B5E91B3}" type="presParOf" srcId="{5AA478CD-0B6B-496E-BDA1-01F164AFEE99}" destId="{6A804E1B-940C-457F-BA48-775C22A0556A}" srcOrd="4" destOrd="0" presId="urn:microsoft.com/office/officeart/2018/2/layout/IconVerticalSolidList"/>
    <dgm:cxn modelId="{50D90FC6-96B7-476C-9025-4A1FAEEE46D9}" type="presParOf" srcId="{6A804E1B-940C-457F-BA48-775C22A0556A}" destId="{9BB65CB3-80DA-47B0-9F3D-7D164F746B75}" srcOrd="0" destOrd="0" presId="urn:microsoft.com/office/officeart/2018/2/layout/IconVerticalSolidList"/>
    <dgm:cxn modelId="{5F1071D3-9540-4459-A408-F3432C546DAE}" type="presParOf" srcId="{6A804E1B-940C-457F-BA48-775C22A0556A}" destId="{0A9328A2-3EAF-4B25-8A1E-5A38FE7622B0}" srcOrd="1" destOrd="0" presId="urn:microsoft.com/office/officeart/2018/2/layout/IconVerticalSolidList"/>
    <dgm:cxn modelId="{BB9DCCD0-C032-4C0E-98E1-A17444818FD2}" type="presParOf" srcId="{6A804E1B-940C-457F-BA48-775C22A0556A}" destId="{A0A84A20-8FBE-4726-A53C-3D6AF32B53B4}" srcOrd="2" destOrd="0" presId="urn:microsoft.com/office/officeart/2018/2/layout/IconVerticalSolidList"/>
    <dgm:cxn modelId="{5A848562-4742-4BB1-AFBD-CD476DEB0599}" type="presParOf" srcId="{6A804E1B-940C-457F-BA48-775C22A0556A}" destId="{038CCA2C-DE12-470C-9C46-7AFD425AC0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736F9-737A-4B4B-A7D7-0C67FD96C60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449A46-E927-424F-AF12-5C43A16CC4D3}">
      <dgm:prSet/>
      <dgm:spPr/>
      <dgm:t>
        <a:bodyPr/>
        <a:lstStyle/>
        <a:p>
          <a:r>
            <a:rPr lang="en-US" dirty="0"/>
            <a:t>-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שימוש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במעכבי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אצטילכולין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אסטרז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(Pyridostigmine</a:t>
          </a:r>
          <a:r>
            <a:rPr lang="en-US" dirty="0"/>
            <a:t>)</a:t>
          </a:r>
        </a:p>
      </dgm:t>
    </dgm:pt>
    <dgm:pt modelId="{E7359D7C-4589-4A15-8722-951839E742E5}" type="parTrans" cxnId="{EE2D989F-9D56-451F-A6F4-6A8F77964CC8}">
      <dgm:prSet/>
      <dgm:spPr/>
      <dgm:t>
        <a:bodyPr/>
        <a:lstStyle/>
        <a:p>
          <a:endParaRPr lang="en-US"/>
        </a:p>
      </dgm:t>
    </dgm:pt>
    <dgm:pt modelId="{2F351B95-57EB-4B2F-947E-BC6E7C54875E}" type="sibTrans" cxnId="{EE2D989F-9D56-451F-A6F4-6A8F77964CC8}">
      <dgm:prSet/>
      <dgm:spPr/>
      <dgm:t>
        <a:bodyPr/>
        <a:lstStyle/>
        <a:p>
          <a:endParaRPr lang="en-US"/>
        </a:p>
      </dgm:t>
    </dgm:pt>
    <dgm:pt modelId="{8901F113-8D95-49A7-86EE-ED480E160FD8}">
      <dgm:prSet/>
      <dgm:spPr/>
      <dgm:t>
        <a:bodyPr/>
        <a:lstStyle/>
        <a:p>
          <a:r>
            <a:rPr lang="en-US" dirty="0"/>
            <a:t>-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קורטיקוסטרואידים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אם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יש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צורך</a:t>
          </a:r>
          <a:endParaRPr lang="en-US" dirty="0">
            <a:latin typeface="Amatic SC" panose="00000500000000000000" pitchFamily="2" charset="-79"/>
            <a:cs typeface="Amatic SC" panose="00000500000000000000" pitchFamily="2" charset="-79"/>
          </a:endParaRPr>
        </a:p>
      </dgm:t>
    </dgm:pt>
    <dgm:pt modelId="{456F9C06-A823-4069-871A-5CCDD1DF6A10}" type="parTrans" cxnId="{A3781759-936B-4DA9-ACA9-0F85CA7C850B}">
      <dgm:prSet/>
      <dgm:spPr/>
      <dgm:t>
        <a:bodyPr/>
        <a:lstStyle/>
        <a:p>
          <a:endParaRPr lang="en-US"/>
        </a:p>
      </dgm:t>
    </dgm:pt>
    <dgm:pt modelId="{A4A2FB65-BC95-47D8-9C0D-29EF642B2C91}" type="sibTrans" cxnId="{A3781759-936B-4DA9-ACA9-0F85CA7C850B}">
      <dgm:prSet/>
      <dgm:spPr/>
      <dgm:t>
        <a:bodyPr/>
        <a:lstStyle/>
        <a:p>
          <a:endParaRPr lang="en-US"/>
        </a:p>
      </dgm:t>
    </dgm:pt>
    <dgm:pt modelId="{825DAEAD-490B-4928-BFDF-C64A84C57189}">
      <dgm:prSet/>
      <dgm:spPr/>
      <dgm:t>
        <a:bodyPr/>
        <a:lstStyle/>
        <a:p>
          <a:r>
            <a:rPr lang="en-US" dirty="0"/>
            <a:t>-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הימנעות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ממדכאי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חיסון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מסוימים</a:t>
          </a:r>
          <a:endParaRPr lang="en-US" dirty="0">
            <a:latin typeface="Amatic SC" panose="00000500000000000000" pitchFamily="2" charset="-79"/>
            <a:cs typeface="Amatic SC" panose="00000500000000000000" pitchFamily="2" charset="-79"/>
          </a:endParaRPr>
        </a:p>
      </dgm:t>
    </dgm:pt>
    <dgm:pt modelId="{C9B1DE95-BD4F-4E0D-99FD-0609AA89DB9B}" type="parTrans" cxnId="{D4EACE37-9830-4635-B1ED-4BE6DE5601C5}">
      <dgm:prSet/>
      <dgm:spPr/>
      <dgm:t>
        <a:bodyPr/>
        <a:lstStyle/>
        <a:p>
          <a:endParaRPr lang="en-US"/>
        </a:p>
      </dgm:t>
    </dgm:pt>
    <dgm:pt modelId="{1E660F2E-E840-4D07-B71B-158ABB87A5B0}" type="sibTrans" cxnId="{D4EACE37-9830-4635-B1ED-4BE6DE5601C5}">
      <dgm:prSet/>
      <dgm:spPr/>
      <dgm:t>
        <a:bodyPr/>
        <a:lstStyle/>
        <a:p>
          <a:endParaRPr lang="en-US"/>
        </a:p>
      </dgm:t>
    </dgm:pt>
    <dgm:pt modelId="{46EADE43-55AA-4AE4-9986-80EB47E013AA}" type="pres">
      <dgm:prSet presAssocID="{3A4736F9-737A-4B4B-A7D7-0C67FD96C601}" presName="vert0" presStyleCnt="0">
        <dgm:presLayoutVars>
          <dgm:dir/>
          <dgm:animOne val="branch"/>
          <dgm:animLvl val="lvl"/>
        </dgm:presLayoutVars>
      </dgm:prSet>
      <dgm:spPr/>
    </dgm:pt>
    <dgm:pt modelId="{3E362081-9C9F-4D5E-9A2D-AB498D13E4D3}" type="pres">
      <dgm:prSet presAssocID="{E2449A46-E927-424F-AF12-5C43A16CC4D3}" presName="thickLine" presStyleLbl="alignNode1" presStyleIdx="0" presStyleCnt="3"/>
      <dgm:spPr/>
    </dgm:pt>
    <dgm:pt modelId="{98C9911D-DEC4-4FC4-B413-EFD9FF579439}" type="pres">
      <dgm:prSet presAssocID="{E2449A46-E927-424F-AF12-5C43A16CC4D3}" presName="horz1" presStyleCnt="0"/>
      <dgm:spPr/>
    </dgm:pt>
    <dgm:pt modelId="{619C219B-F207-4DEE-8C6E-F94EB66CE9E4}" type="pres">
      <dgm:prSet presAssocID="{E2449A46-E927-424F-AF12-5C43A16CC4D3}" presName="tx1" presStyleLbl="revTx" presStyleIdx="0" presStyleCnt="3"/>
      <dgm:spPr/>
    </dgm:pt>
    <dgm:pt modelId="{7C649D7C-7728-4DAD-A4D8-401218EF1088}" type="pres">
      <dgm:prSet presAssocID="{E2449A46-E927-424F-AF12-5C43A16CC4D3}" presName="vert1" presStyleCnt="0"/>
      <dgm:spPr/>
    </dgm:pt>
    <dgm:pt modelId="{1A025665-9DDC-43F2-8105-FA782B8C0D70}" type="pres">
      <dgm:prSet presAssocID="{8901F113-8D95-49A7-86EE-ED480E160FD8}" presName="thickLine" presStyleLbl="alignNode1" presStyleIdx="1" presStyleCnt="3"/>
      <dgm:spPr/>
    </dgm:pt>
    <dgm:pt modelId="{9CCF4538-8072-433F-B53F-57504D3594FC}" type="pres">
      <dgm:prSet presAssocID="{8901F113-8D95-49A7-86EE-ED480E160FD8}" presName="horz1" presStyleCnt="0"/>
      <dgm:spPr/>
    </dgm:pt>
    <dgm:pt modelId="{A5B54B22-143F-4A57-8AB7-29877C4888A9}" type="pres">
      <dgm:prSet presAssocID="{8901F113-8D95-49A7-86EE-ED480E160FD8}" presName="tx1" presStyleLbl="revTx" presStyleIdx="1" presStyleCnt="3"/>
      <dgm:spPr/>
    </dgm:pt>
    <dgm:pt modelId="{3B3C7D0C-F8BC-4A64-98B4-50D1540997EC}" type="pres">
      <dgm:prSet presAssocID="{8901F113-8D95-49A7-86EE-ED480E160FD8}" presName="vert1" presStyleCnt="0"/>
      <dgm:spPr/>
    </dgm:pt>
    <dgm:pt modelId="{AD6558F5-F0C7-4D58-8803-FDFA15113D55}" type="pres">
      <dgm:prSet presAssocID="{825DAEAD-490B-4928-BFDF-C64A84C57189}" presName="thickLine" presStyleLbl="alignNode1" presStyleIdx="2" presStyleCnt="3"/>
      <dgm:spPr/>
    </dgm:pt>
    <dgm:pt modelId="{E2C64045-1395-4574-821C-42C147B8A6CA}" type="pres">
      <dgm:prSet presAssocID="{825DAEAD-490B-4928-BFDF-C64A84C57189}" presName="horz1" presStyleCnt="0"/>
      <dgm:spPr/>
    </dgm:pt>
    <dgm:pt modelId="{4450BE6E-13B1-405E-8D8C-FF0AA6347B7C}" type="pres">
      <dgm:prSet presAssocID="{825DAEAD-490B-4928-BFDF-C64A84C57189}" presName="tx1" presStyleLbl="revTx" presStyleIdx="2" presStyleCnt="3"/>
      <dgm:spPr/>
    </dgm:pt>
    <dgm:pt modelId="{6C4D2B88-5A4B-465B-920C-AAE6C58289E8}" type="pres">
      <dgm:prSet presAssocID="{825DAEAD-490B-4928-BFDF-C64A84C57189}" presName="vert1" presStyleCnt="0"/>
      <dgm:spPr/>
    </dgm:pt>
  </dgm:ptLst>
  <dgm:cxnLst>
    <dgm:cxn modelId="{D4EACE37-9830-4635-B1ED-4BE6DE5601C5}" srcId="{3A4736F9-737A-4B4B-A7D7-0C67FD96C601}" destId="{825DAEAD-490B-4928-BFDF-C64A84C57189}" srcOrd="2" destOrd="0" parTransId="{C9B1DE95-BD4F-4E0D-99FD-0609AA89DB9B}" sibTransId="{1E660F2E-E840-4D07-B71B-158ABB87A5B0}"/>
    <dgm:cxn modelId="{6FDC9668-35E9-44D9-9CBB-4D8574301B47}" type="presOf" srcId="{3A4736F9-737A-4B4B-A7D7-0C67FD96C601}" destId="{46EADE43-55AA-4AE4-9986-80EB47E013AA}" srcOrd="0" destOrd="0" presId="urn:microsoft.com/office/officeart/2008/layout/LinedList"/>
    <dgm:cxn modelId="{FEC55F6E-2765-44B3-8A2E-ED73826DB104}" type="presOf" srcId="{8901F113-8D95-49A7-86EE-ED480E160FD8}" destId="{A5B54B22-143F-4A57-8AB7-29877C4888A9}" srcOrd="0" destOrd="0" presId="urn:microsoft.com/office/officeart/2008/layout/LinedList"/>
    <dgm:cxn modelId="{A3781759-936B-4DA9-ACA9-0F85CA7C850B}" srcId="{3A4736F9-737A-4B4B-A7D7-0C67FD96C601}" destId="{8901F113-8D95-49A7-86EE-ED480E160FD8}" srcOrd="1" destOrd="0" parTransId="{456F9C06-A823-4069-871A-5CCDD1DF6A10}" sibTransId="{A4A2FB65-BC95-47D8-9C0D-29EF642B2C91}"/>
    <dgm:cxn modelId="{63980B9F-521D-48A2-8466-58D95BD900D1}" type="presOf" srcId="{E2449A46-E927-424F-AF12-5C43A16CC4D3}" destId="{619C219B-F207-4DEE-8C6E-F94EB66CE9E4}" srcOrd="0" destOrd="0" presId="urn:microsoft.com/office/officeart/2008/layout/LinedList"/>
    <dgm:cxn modelId="{EE2D989F-9D56-451F-A6F4-6A8F77964CC8}" srcId="{3A4736F9-737A-4B4B-A7D7-0C67FD96C601}" destId="{E2449A46-E927-424F-AF12-5C43A16CC4D3}" srcOrd="0" destOrd="0" parTransId="{E7359D7C-4589-4A15-8722-951839E742E5}" sibTransId="{2F351B95-57EB-4B2F-947E-BC6E7C54875E}"/>
    <dgm:cxn modelId="{CB4B33EF-431D-4671-A773-7A579A846F59}" type="presOf" srcId="{825DAEAD-490B-4928-BFDF-C64A84C57189}" destId="{4450BE6E-13B1-405E-8D8C-FF0AA6347B7C}" srcOrd="0" destOrd="0" presId="urn:microsoft.com/office/officeart/2008/layout/LinedList"/>
    <dgm:cxn modelId="{B5A797AD-1575-45C7-BED2-14C1E8263A21}" type="presParOf" srcId="{46EADE43-55AA-4AE4-9986-80EB47E013AA}" destId="{3E362081-9C9F-4D5E-9A2D-AB498D13E4D3}" srcOrd="0" destOrd="0" presId="urn:microsoft.com/office/officeart/2008/layout/LinedList"/>
    <dgm:cxn modelId="{1C40ACB3-407E-4C6E-8E6A-574A23A7DD52}" type="presParOf" srcId="{46EADE43-55AA-4AE4-9986-80EB47E013AA}" destId="{98C9911D-DEC4-4FC4-B413-EFD9FF579439}" srcOrd="1" destOrd="0" presId="urn:microsoft.com/office/officeart/2008/layout/LinedList"/>
    <dgm:cxn modelId="{30629708-C016-402E-A4C8-6370C4450686}" type="presParOf" srcId="{98C9911D-DEC4-4FC4-B413-EFD9FF579439}" destId="{619C219B-F207-4DEE-8C6E-F94EB66CE9E4}" srcOrd="0" destOrd="0" presId="urn:microsoft.com/office/officeart/2008/layout/LinedList"/>
    <dgm:cxn modelId="{B0642AEB-573F-4E00-B827-FF994889D666}" type="presParOf" srcId="{98C9911D-DEC4-4FC4-B413-EFD9FF579439}" destId="{7C649D7C-7728-4DAD-A4D8-401218EF1088}" srcOrd="1" destOrd="0" presId="urn:microsoft.com/office/officeart/2008/layout/LinedList"/>
    <dgm:cxn modelId="{F7930A3C-6F79-4757-B060-1B06232FEFD9}" type="presParOf" srcId="{46EADE43-55AA-4AE4-9986-80EB47E013AA}" destId="{1A025665-9DDC-43F2-8105-FA782B8C0D70}" srcOrd="2" destOrd="0" presId="urn:microsoft.com/office/officeart/2008/layout/LinedList"/>
    <dgm:cxn modelId="{CBA34F7B-537D-412B-A079-5B689FDDB14B}" type="presParOf" srcId="{46EADE43-55AA-4AE4-9986-80EB47E013AA}" destId="{9CCF4538-8072-433F-B53F-57504D3594FC}" srcOrd="3" destOrd="0" presId="urn:microsoft.com/office/officeart/2008/layout/LinedList"/>
    <dgm:cxn modelId="{06CB3CFA-E65F-4A81-8D96-1E1BCA1FC63E}" type="presParOf" srcId="{9CCF4538-8072-433F-B53F-57504D3594FC}" destId="{A5B54B22-143F-4A57-8AB7-29877C4888A9}" srcOrd="0" destOrd="0" presId="urn:microsoft.com/office/officeart/2008/layout/LinedList"/>
    <dgm:cxn modelId="{80120800-3EC2-4845-9585-835466125318}" type="presParOf" srcId="{9CCF4538-8072-433F-B53F-57504D3594FC}" destId="{3B3C7D0C-F8BC-4A64-98B4-50D1540997EC}" srcOrd="1" destOrd="0" presId="urn:microsoft.com/office/officeart/2008/layout/LinedList"/>
    <dgm:cxn modelId="{3870A354-0A74-46E5-BF81-FB75D9017EC1}" type="presParOf" srcId="{46EADE43-55AA-4AE4-9986-80EB47E013AA}" destId="{AD6558F5-F0C7-4D58-8803-FDFA15113D55}" srcOrd="4" destOrd="0" presId="urn:microsoft.com/office/officeart/2008/layout/LinedList"/>
    <dgm:cxn modelId="{972DFE9E-CD56-4258-A610-0EBE5A0B825F}" type="presParOf" srcId="{46EADE43-55AA-4AE4-9986-80EB47E013AA}" destId="{E2C64045-1395-4574-821C-42C147B8A6CA}" srcOrd="5" destOrd="0" presId="urn:microsoft.com/office/officeart/2008/layout/LinedList"/>
    <dgm:cxn modelId="{13FB9109-1770-4B18-B949-CC3D7467130E}" type="presParOf" srcId="{E2C64045-1395-4574-821C-42C147B8A6CA}" destId="{4450BE6E-13B1-405E-8D8C-FF0AA6347B7C}" srcOrd="0" destOrd="0" presId="urn:microsoft.com/office/officeart/2008/layout/LinedList"/>
    <dgm:cxn modelId="{11B694D9-DF90-452A-B94D-75CCB1BBD67D}" type="presParOf" srcId="{E2C64045-1395-4574-821C-42C147B8A6CA}" destId="{6C4D2B88-5A4B-465B-920C-AAE6C58289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BD2821-C67E-476E-BBE5-523EE8B236A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DC632C4-1B0A-4B43-8B12-30197872F0D6}">
      <dgm:prSet custT="1"/>
      <dgm:spPr/>
      <dgm:t>
        <a:bodyPr/>
        <a:lstStyle/>
        <a:p>
          <a:pPr>
            <a:defRPr cap="all"/>
          </a:pPr>
          <a:r>
            <a:rPr lang="en-US" sz="1700" dirty="0"/>
            <a:t>- </a:t>
          </a:r>
          <a:r>
            <a:rPr lang="en-US" sz="3200" dirty="0" err="1">
              <a:latin typeface="Amatic SC" panose="00000500000000000000" pitchFamily="2" charset="-79"/>
              <a:cs typeface="Amatic SC" panose="00000500000000000000" pitchFamily="2" charset="-79"/>
            </a:rPr>
            <a:t>פירידוסטיגמין</a:t>
          </a:r>
          <a:r>
            <a:rPr lang="en-US" sz="3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3200" dirty="0" err="1">
              <a:latin typeface="Amatic SC" panose="00000500000000000000" pitchFamily="2" charset="-79"/>
              <a:cs typeface="Amatic SC" panose="00000500000000000000" pitchFamily="2" charset="-79"/>
            </a:rPr>
            <a:t>בטוח</a:t>
          </a:r>
          <a:r>
            <a:rPr lang="en-US" sz="3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3200" dirty="0" err="1">
              <a:latin typeface="Amatic SC" panose="00000500000000000000" pitchFamily="2" charset="-79"/>
              <a:cs typeface="Amatic SC" panose="00000500000000000000" pitchFamily="2" charset="-79"/>
            </a:rPr>
            <a:t>לרוב</a:t>
          </a:r>
          <a:endParaRPr lang="en-US" sz="1700" dirty="0">
            <a:latin typeface="Amatic SC" panose="00000500000000000000" pitchFamily="2" charset="-79"/>
            <a:cs typeface="Amatic SC" panose="00000500000000000000" pitchFamily="2" charset="-79"/>
          </a:endParaRPr>
        </a:p>
      </dgm:t>
    </dgm:pt>
    <dgm:pt modelId="{67E6207D-04B1-48E6-B52D-4DD6CF2512F3}" type="parTrans" cxnId="{4D981708-9BA7-47B8-B588-2518D0C55E85}">
      <dgm:prSet/>
      <dgm:spPr/>
      <dgm:t>
        <a:bodyPr/>
        <a:lstStyle/>
        <a:p>
          <a:endParaRPr lang="en-US"/>
        </a:p>
      </dgm:t>
    </dgm:pt>
    <dgm:pt modelId="{CE99F8CC-8E75-4A79-94F9-80AAFA74878A}" type="sibTrans" cxnId="{4D981708-9BA7-47B8-B588-2518D0C55E85}">
      <dgm:prSet/>
      <dgm:spPr/>
      <dgm:t>
        <a:bodyPr/>
        <a:lstStyle/>
        <a:p>
          <a:endParaRPr lang="en-US"/>
        </a:p>
      </dgm:t>
    </dgm:pt>
    <dgm:pt modelId="{D58C0F1F-052B-4F2B-8542-5FEFE670863E}">
      <dgm:prSet custT="1"/>
      <dgm:spPr/>
      <dgm:t>
        <a:bodyPr/>
        <a:lstStyle/>
        <a:p>
          <a:pPr>
            <a:defRPr cap="all"/>
          </a:pPr>
          <a:r>
            <a:rPr lang="en-US" sz="2200" dirty="0"/>
            <a:t>- </a:t>
          </a:r>
          <a:r>
            <a:rPr lang="en-US" sz="3200" dirty="0" err="1">
              <a:latin typeface="Amatic SC" panose="00000500000000000000" pitchFamily="2" charset="-79"/>
              <a:cs typeface="Amatic SC" panose="00000500000000000000" pitchFamily="2" charset="-79"/>
            </a:rPr>
            <a:t>סטרואידים</a:t>
          </a:r>
          <a:r>
            <a:rPr lang="en-US" sz="3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3200" dirty="0" err="1">
              <a:latin typeface="Amatic SC" panose="00000500000000000000" pitchFamily="2" charset="-79"/>
              <a:cs typeface="Amatic SC" panose="00000500000000000000" pitchFamily="2" charset="-79"/>
            </a:rPr>
            <a:t>יכולים</a:t>
          </a:r>
          <a:r>
            <a:rPr lang="en-US" sz="3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3200" dirty="0" err="1">
              <a:latin typeface="Amatic SC" panose="00000500000000000000" pitchFamily="2" charset="-79"/>
              <a:cs typeface="Amatic SC" panose="00000500000000000000" pitchFamily="2" charset="-79"/>
            </a:rPr>
            <a:t>להיות</a:t>
          </a:r>
          <a:r>
            <a:rPr lang="en-US" sz="3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3200" dirty="0" err="1">
              <a:latin typeface="Amatic SC" panose="00000500000000000000" pitchFamily="2" charset="-79"/>
              <a:cs typeface="Amatic SC" panose="00000500000000000000" pitchFamily="2" charset="-79"/>
            </a:rPr>
            <a:t>בטוחים</a:t>
          </a:r>
          <a:r>
            <a:rPr lang="en-US" sz="3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3200" dirty="0" err="1">
              <a:latin typeface="Amatic SC" panose="00000500000000000000" pitchFamily="2" charset="-79"/>
              <a:cs typeface="Amatic SC" panose="00000500000000000000" pitchFamily="2" charset="-79"/>
            </a:rPr>
            <a:t>במינון</a:t>
          </a:r>
          <a:r>
            <a:rPr lang="en-US" sz="3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3200" dirty="0" err="1">
              <a:latin typeface="Amatic SC" panose="00000500000000000000" pitchFamily="2" charset="-79"/>
              <a:cs typeface="Amatic SC" panose="00000500000000000000" pitchFamily="2" charset="-79"/>
            </a:rPr>
            <a:t>נמוך</a:t>
          </a:r>
          <a:endParaRPr lang="en-US" sz="2200" dirty="0">
            <a:latin typeface="Amatic SC" panose="00000500000000000000" pitchFamily="2" charset="-79"/>
            <a:cs typeface="Amatic SC" panose="00000500000000000000" pitchFamily="2" charset="-79"/>
          </a:endParaRPr>
        </a:p>
      </dgm:t>
    </dgm:pt>
    <dgm:pt modelId="{9FE4F227-B944-407D-8B14-C1970CCD85A1}" type="parTrans" cxnId="{ED11F1DE-445C-4099-AE54-4FE29F6EBA46}">
      <dgm:prSet/>
      <dgm:spPr/>
      <dgm:t>
        <a:bodyPr/>
        <a:lstStyle/>
        <a:p>
          <a:endParaRPr lang="en-US"/>
        </a:p>
      </dgm:t>
    </dgm:pt>
    <dgm:pt modelId="{737AA2EE-AA8B-4E3B-92E8-41DA59187CDD}" type="sibTrans" cxnId="{ED11F1DE-445C-4099-AE54-4FE29F6EBA46}">
      <dgm:prSet/>
      <dgm:spPr/>
      <dgm:t>
        <a:bodyPr/>
        <a:lstStyle/>
        <a:p>
          <a:endParaRPr lang="en-US"/>
        </a:p>
      </dgm:t>
    </dgm:pt>
    <dgm:pt modelId="{8DAF600D-4068-4067-B656-1101D3B3B388}">
      <dgm:prSet/>
      <dgm:spPr/>
      <dgm:t>
        <a:bodyPr/>
        <a:lstStyle/>
        <a:p>
          <a:pPr>
            <a:defRPr cap="all"/>
          </a:pPr>
          <a:r>
            <a:rPr lang="en-US" dirty="0"/>
            <a:t>-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הימנעות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מאזתיופרין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ומיוקופנולט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בשל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סיכון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לעובר</a:t>
          </a:r>
          <a:endParaRPr lang="en-US" dirty="0">
            <a:latin typeface="Amatic SC" panose="00000500000000000000" pitchFamily="2" charset="-79"/>
            <a:cs typeface="Amatic SC" panose="00000500000000000000" pitchFamily="2" charset="-79"/>
          </a:endParaRPr>
        </a:p>
      </dgm:t>
    </dgm:pt>
    <dgm:pt modelId="{3C1129C7-C060-44C2-BB44-6B1C1DD881FB}" type="parTrans" cxnId="{0D289CD8-49E3-48D1-871D-ECA47E8A552A}">
      <dgm:prSet/>
      <dgm:spPr/>
      <dgm:t>
        <a:bodyPr/>
        <a:lstStyle/>
        <a:p>
          <a:endParaRPr lang="en-US"/>
        </a:p>
      </dgm:t>
    </dgm:pt>
    <dgm:pt modelId="{C81A28FF-BD3B-4130-897F-214590246181}" type="sibTrans" cxnId="{0D289CD8-49E3-48D1-871D-ECA47E8A552A}">
      <dgm:prSet/>
      <dgm:spPr/>
      <dgm:t>
        <a:bodyPr/>
        <a:lstStyle/>
        <a:p>
          <a:endParaRPr lang="en-US"/>
        </a:p>
      </dgm:t>
    </dgm:pt>
    <dgm:pt modelId="{B109CC22-AE0A-4610-B388-A009B0181C80}" type="pres">
      <dgm:prSet presAssocID="{05BD2821-C67E-476E-BBE5-523EE8B236A0}" presName="root" presStyleCnt="0">
        <dgm:presLayoutVars>
          <dgm:dir/>
          <dgm:resizeHandles val="exact"/>
        </dgm:presLayoutVars>
      </dgm:prSet>
      <dgm:spPr/>
    </dgm:pt>
    <dgm:pt modelId="{461A9969-3AD6-45B6-A388-3514A241F8DB}" type="pres">
      <dgm:prSet presAssocID="{2DC632C4-1B0A-4B43-8B12-30197872F0D6}" presName="compNode" presStyleCnt="0"/>
      <dgm:spPr/>
    </dgm:pt>
    <dgm:pt modelId="{A0C392B4-5FC6-4BF1-9B05-10E23D5B2ED3}" type="pres">
      <dgm:prSet presAssocID="{2DC632C4-1B0A-4B43-8B12-30197872F0D6}" presName="iconBgRect" presStyleLbl="bgShp" presStyleIdx="0" presStyleCnt="3"/>
      <dgm:spPr/>
    </dgm:pt>
    <dgm:pt modelId="{F205037E-ABCB-48FF-8452-BBDCAFC44F12}" type="pres">
      <dgm:prSet presAssocID="{2DC632C4-1B0A-4B43-8B12-30197872F0D6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BA790F0A-B808-44C0-806F-924C8E4D3536}" type="pres">
      <dgm:prSet presAssocID="{2DC632C4-1B0A-4B43-8B12-30197872F0D6}" presName="spaceRect" presStyleCnt="0"/>
      <dgm:spPr/>
    </dgm:pt>
    <dgm:pt modelId="{1B4B055A-4AD5-4094-9A0E-C73EF2B9A33E}" type="pres">
      <dgm:prSet presAssocID="{2DC632C4-1B0A-4B43-8B12-30197872F0D6}" presName="textRect" presStyleLbl="revTx" presStyleIdx="0" presStyleCnt="3">
        <dgm:presLayoutVars>
          <dgm:chMax val="1"/>
          <dgm:chPref val="1"/>
        </dgm:presLayoutVars>
      </dgm:prSet>
      <dgm:spPr/>
    </dgm:pt>
    <dgm:pt modelId="{794CB8A8-327D-4A5D-9BDC-1E94273F16AD}" type="pres">
      <dgm:prSet presAssocID="{CE99F8CC-8E75-4A79-94F9-80AAFA74878A}" presName="sibTrans" presStyleCnt="0"/>
      <dgm:spPr/>
    </dgm:pt>
    <dgm:pt modelId="{BE7141AC-A03F-4DD9-BC1E-FB0DA81E7F27}" type="pres">
      <dgm:prSet presAssocID="{D58C0F1F-052B-4F2B-8542-5FEFE670863E}" presName="compNode" presStyleCnt="0"/>
      <dgm:spPr/>
    </dgm:pt>
    <dgm:pt modelId="{2992F19D-0122-4F86-A6D8-E35D193CE455}" type="pres">
      <dgm:prSet presAssocID="{D58C0F1F-052B-4F2B-8542-5FEFE670863E}" presName="iconBgRect" presStyleLbl="bgShp" presStyleIdx="1" presStyleCnt="3"/>
      <dgm:spPr/>
    </dgm:pt>
    <dgm:pt modelId="{BB647825-206B-44C6-A4EF-0376E6D405D2}" type="pres">
      <dgm:prSet presAssocID="{D58C0F1F-052B-4F2B-8542-5FEFE670863E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תרופה"/>
        </a:ext>
      </dgm:extLst>
    </dgm:pt>
    <dgm:pt modelId="{05E9DBBB-47B8-44C0-BB30-F8D56B9BCB92}" type="pres">
      <dgm:prSet presAssocID="{D58C0F1F-052B-4F2B-8542-5FEFE670863E}" presName="spaceRect" presStyleCnt="0"/>
      <dgm:spPr/>
    </dgm:pt>
    <dgm:pt modelId="{F17373F5-C661-4788-A619-5313295520EC}" type="pres">
      <dgm:prSet presAssocID="{D58C0F1F-052B-4F2B-8542-5FEFE670863E}" presName="textRect" presStyleLbl="revTx" presStyleIdx="1" presStyleCnt="3">
        <dgm:presLayoutVars>
          <dgm:chMax val="1"/>
          <dgm:chPref val="1"/>
        </dgm:presLayoutVars>
      </dgm:prSet>
      <dgm:spPr/>
    </dgm:pt>
    <dgm:pt modelId="{88E72A31-0A1A-4583-9FCB-3C8FA42248AF}" type="pres">
      <dgm:prSet presAssocID="{737AA2EE-AA8B-4E3B-92E8-41DA59187CDD}" presName="sibTrans" presStyleCnt="0"/>
      <dgm:spPr/>
    </dgm:pt>
    <dgm:pt modelId="{B3B0585D-4B06-455C-A7B6-E82FE6C38FF3}" type="pres">
      <dgm:prSet presAssocID="{8DAF600D-4068-4067-B656-1101D3B3B388}" presName="compNode" presStyleCnt="0"/>
      <dgm:spPr/>
    </dgm:pt>
    <dgm:pt modelId="{9E6535D1-CAA8-42A2-B009-877A8FD3684E}" type="pres">
      <dgm:prSet presAssocID="{8DAF600D-4068-4067-B656-1101D3B3B388}" presName="iconBgRect" presStyleLbl="bgShp" presStyleIdx="2" presStyleCnt="3"/>
      <dgm:spPr/>
    </dgm:pt>
    <dgm:pt modelId="{9EA96371-3B9A-40BA-BD59-AC6183DC1E31}" type="pres">
      <dgm:prSet presAssocID="{8DAF600D-4068-4067-B656-1101D3B3B388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אבוקדו"/>
        </a:ext>
      </dgm:extLst>
    </dgm:pt>
    <dgm:pt modelId="{DC273985-773A-4283-9724-3C6822034A71}" type="pres">
      <dgm:prSet presAssocID="{8DAF600D-4068-4067-B656-1101D3B3B388}" presName="spaceRect" presStyleCnt="0"/>
      <dgm:spPr/>
    </dgm:pt>
    <dgm:pt modelId="{44CD6422-2DC4-4F77-B720-7952D65C4F56}" type="pres">
      <dgm:prSet presAssocID="{8DAF600D-4068-4067-B656-1101D3B3B38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D981708-9BA7-47B8-B588-2518D0C55E85}" srcId="{05BD2821-C67E-476E-BBE5-523EE8B236A0}" destId="{2DC632C4-1B0A-4B43-8B12-30197872F0D6}" srcOrd="0" destOrd="0" parTransId="{67E6207D-04B1-48E6-B52D-4DD6CF2512F3}" sibTransId="{CE99F8CC-8E75-4A79-94F9-80AAFA74878A}"/>
    <dgm:cxn modelId="{362BC532-1C28-4B26-AD89-6513A1FC544A}" type="presOf" srcId="{2DC632C4-1B0A-4B43-8B12-30197872F0D6}" destId="{1B4B055A-4AD5-4094-9A0E-C73EF2B9A33E}" srcOrd="0" destOrd="0" presId="urn:microsoft.com/office/officeart/2018/5/layout/IconCircleLabelList"/>
    <dgm:cxn modelId="{5EAEE642-85B4-4563-A005-6C6124CF946D}" type="presOf" srcId="{8DAF600D-4068-4067-B656-1101D3B3B388}" destId="{44CD6422-2DC4-4F77-B720-7952D65C4F56}" srcOrd="0" destOrd="0" presId="urn:microsoft.com/office/officeart/2018/5/layout/IconCircleLabelList"/>
    <dgm:cxn modelId="{3256D480-F57C-4F70-9491-7DE33B9E0FAE}" type="presOf" srcId="{05BD2821-C67E-476E-BBE5-523EE8B236A0}" destId="{B109CC22-AE0A-4610-B388-A009B0181C80}" srcOrd="0" destOrd="0" presId="urn:microsoft.com/office/officeart/2018/5/layout/IconCircleLabelList"/>
    <dgm:cxn modelId="{0A2B6C9C-A1E9-407C-9EF4-C131EF3D9716}" type="presOf" srcId="{D58C0F1F-052B-4F2B-8542-5FEFE670863E}" destId="{F17373F5-C661-4788-A619-5313295520EC}" srcOrd="0" destOrd="0" presId="urn:microsoft.com/office/officeart/2018/5/layout/IconCircleLabelList"/>
    <dgm:cxn modelId="{0D289CD8-49E3-48D1-871D-ECA47E8A552A}" srcId="{05BD2821-C67E-476E-BBE5-523EE8B236A0}" destId="{8DAF600D-4068-4067-B656-1101D3B3B388}" srcOrd="2" destOrd="0" parTransId="{3C1129C7-C060-44C2-BB44-6B1C1DD881FB}" sibTransId="{C81A28FF-BD3B-4130-897F-214590246181}"/>
    <dgm:cxn modelId="{ED11F1DE-445C-4099-AE54-4FE29F6EBA46}" srcId="{05BD2821-C67E-476E-BBE5-523EE8B236A0}" destId="{D58C0F1F-052B-4F2B-8542-5FEFE670863E}" srcOrd="1" destOrd="0" parTransId="{9FE4F227-B944-407D-8B14-C1970CCD85A1}" sibTransId="{737AA2EE-AA8B-4E3B-92E8-41DA59187CDD}"/>
    <dgm:cxn modelId="{B8816FD6-6242-4E2E-A800-E801E4DC7E76}" type="presParOf" srcId="{B109CC22-AE0A-4610-B388-A009B0181C80}" destId="{461A9969-3AD6-45B6-A388-3514A241F8DB}" srcOrd="0" destOrd="0" presId="urn:microsoft.com/office/officeart/2018/5/layout/IconCircleLabelList"/>
    <dgm:cxn modelId="{C0465D02-D6B1-4AB8-A696-42A29D9C25F8}" type="presParOf" srcId="{461A9969-3AD6-45B6-A388-3514A241F8DB}" destId="{A0C392B4-5FC6-4BF1-9B05-10E23D5B2ED3}" srcOrd="0" destOrd="0" presId="urn:microsoft.com/office/officeart/2018/5/layout/IconCircleLabelList"/>
    <dgm:cxn modelId="{6AF8449E-5777-47E9-B28A-B6083F9A3198}" type="presParOf" srcId="{461A9969-3AD6-45B6-A388-3514A241F8DB}" destId="{F205037E-ABCB-48FF-8452-BBDCAFC44F12}" srcOrd="1" destOrd="0" presId="urn:microsoft.com/office/officeart/2018/5/layout/IconCircleLabelList"/>
    <dgm:cxn modelId="{00D335E3-592C-4A0D-AD8D-0D978ED15D32}" type="presParOf" srcId="{461A9969-3AD6-45B6-A388-3514A241F8DB}" destId="{BA790F0A-B808-44C0-806F-924C8E4D3536}" srcOrd="2" destOrd="0" presId="urn:microsoft.com/office/officeart/2018/5/layout/IconCircleLabelList"/>
    <dgm:cxn modelId="{9E05993A-0B6E-4E3D-85D3-431B8F34F7E0}" type="presParOf" srcId="{461A9969-3AD6-45B6-A388-3514A241F8DB}" destId="{1B4B055A-4AD5-4094-9A0E-C73EF2B9A33E}" srcOrd="3" destOrd="0" presId="urn:microsoft.com/office/officeart/2018/5/layout/IconCircleLabelList"/>
    <dgm:cxn modelId="{D8736343-427C-405E-B7FD-456B2D8F0DB0}" type="presParOf" srcId="{B109CC22-AE0A-4610-B388-A009B0181C80}" destId="{794CB8A8-327D-4A5D-9BDC-1E94273F16AD}" srcOrd="1" destOrd="0" presId="urn:microsoft.com/office/officeart/2018/5/layout/IconCircleLabelList"/>
    <dgm:cxn modelId="{454F0A36-9032-42A7-AC9F-7A01FC823F0F}" type="presParOf" srcId="{B109CC22-AE0A-4610-B388-A009B0181C80}" destId="{BE7141AC-A03F-4DD9-BC1E-FB0DA81E7F27}" srcOrd="2" destOrd="0" presId="urn:microsoft.com/office/officeart/2018/5/layout/IconCircleLabelList"/>
    <dgm:cxn modelId="{FA8EDA3F-9C9D-4741-AC39-84FD48A71CA8}" type="presParOf" srcId="{BE7141AC-A03F-4DD9-BC1E-FB0DA81E7F27}" destId="{2992F19D-0122-4F86-A6D8-E35D193CE455}" srcOrd="0" destOrd="0" presId="urn:microsoft.com/office/officeart/2018/5/layout/IconCircleLabelList"/>
    <dgm:cxn modelId="{AB91B0B1-E1F7-487C-9339-1DC4F5A3B8AB}" type="presParOf" srcId="{BE7141AC-A03F-4DD9-BC1E-FB0DA81E7F27}" destId="{BB647825-206B-44C6-A4EF-0376E6D405D2}" srcOrd="1" destOrd="0" presId="urn:microsoft.com/office/officeart/2018/5/layout/IconCircleLabelList"/>
    <dgm:cxn modelId="{9AE769A5-9BAD-4790-B798-69DBEF51DBC1}" type="presParOf" srcId="{BE7141AC-A03F-4DD9-BC1E-FB0DA81E7F27}" destId="{05E9DBBB-47B8-44C0-BB30-F8D56B9BCB92}" srcOrd="2" destOrd="0" presId="urn:microsoft.com/office/officeart/2018/5/layout/IconCircleLabelList"/>
    <dgm:cxn modelId="{A963DDAF-C5D0-4063-9144-07693EC9F5A5}" type="presParOf" srcId="{BE7141AC-A03F-4DD9-BC1E-FB0DA81E7F27}" destId="{F17373F5-C661-4788-A619-5313295520EC}" srcOrd="3" destOrd="0" presId="urn:microsoft.com/office/officeart/2018/5/layout/IconCircleLabelList"/>
    <dgm:cxn modelId="{C2D4B52F-8BF1-4F47-A955-5EA8A1724E3F}" type="presParOf" srcId="{B109CC22-AE0A-4610-B388-A009B0181C80}" destId="{88E72A31-0A1A-4583-9FCB-3C8FA42248AF}" srcOrd="3" destOrd="0" presId="urn:microsoft.com/office/officeart/2018/5/layout/IconCircleLabelList"/>
    <dgm:cxn modelId="{EF40B5F0-3921-4C4E-AA82-7F9BCFB23A2F}" type="presParOf" srcId="{B109CC22-AE0A-4610-B388-A009B0181C80}" destId="{B3B0585D-4B06-455C-A7B6-E82FE6C38FF3}" srcOrd="4" destOrd="0" presId="urn:microsoft.com/office/officeart/2018/5/layout/IconCircleLabelList"/>
    <dgm:cxn modelId="{C6567427-1E23-4988-8A43-666316884B76}" type="presParOf" srcId="{B3B0585D-4B06-455C-A7B6-E82FE6C38FF3}" destId="{9E6535D1-CAA8-42A2-B009-877A8FD3684E}" srcOrd="0" destOrd="0" presId="urn:microsoft.com/office/officeart/2018/5/layout/IconCircleLabelList"/>
    <dgm:cxn modelId="{9AF6A897-37B0-4C5F-A72F-2EBE28A82555}" type="presParOf" srcId="{B3B0585D-4B06-455C-A7B6-E82FE6C38FF3}" destId="{9EA96371-3B9A-40BA-BD59-AC6183DC1E31}" srcOrd="1" destOrd="0" presId="urn:microsoft.com/office/officeart/2018/5/layout/IconCircleLabelList"/>
    <dgm:cxn modelId="{4EBB32A9-0EC7-4055-8E5C-2176011DEAA7}" type="presParOf" srcId="{B3B0585D-4B06-455C-A7B6-E82FE6C38FF3}" destId="{DC273985-773A-4283-9724-3C6822034A71}" srcOrd="2" destOrd="0" presId="urn:microsoft.com/office/officeart/2018/5/layout/IconCircleLabelList"/>
    <dgm:cxn modelId="{2714C6CB-2841-4F1C-BE70-32FFEAED91B5}" type="presParOf" srcId="{B3B0585D-4B06-455C-A7B6-E82FE6C38FF3}" destId="{44CD6422-2DC4-4F77-B720-7952D65C4F5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F3D86F-17E1-4372-B835-6DE3694EA47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4673095-4EA8-40A7-9EA8-AA0BC1ACCE67}">
      <dgm:prSet/>
      <dgm:spPr/>
      <dgm:t>
        <a:bodyPr/>
        <a:lstStyle/>
        <a:p>
          <a:pPr algn="ctr" rtl="1"/>
          <a:r>
            <a:rPr lang="en-US" dirty="0"/>
            <a:t>-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בדיקות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קבועות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לתפקוד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שרירי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האם</a:t>
          </a:r>
          <a:endParaRPr lang="en-US" dirty="0">
            <a:latin typeface="Amatic SC" panose="00000500000000000000" pitchFamily="2" charset="-79"/>
            <a:cs typeface="Amatic SC" panose="00000500000000000000" pitchFamily="2" charset="-79"/>
          </a:endParaRPr>
        </a:p>
      </dgm:t>
    </dgm:pt>
    <dgm:pt modelId="{4E6656C3-83D2-43FF-928D-DF722CA886B6}" type="parTrans" cxnId="{3B856FBC-FB96-4DB1-AC33-1F1C9333D0D0}">
      <dgm:prSet/>
      <dgm:spPr/>
      <dgm:t>
        <a:bodyPr/>
        <a:lstStyle/>
        <a:p>
          <a:endParaRPr lang="en-US"/>
        </a:p>
      </dgm:t>
    </dgm:pt>
    <dgm:pt modelId="{EA77BC41-1A79-4513-9DFC-E4C993D8FC46}" type="sibTrans" cxnId="{3B856FBC-FB96-4DB1-AC33-1F1C9333D0D0}">
      <dgm:prSet/>
      <dgm:spPr/>
      <dgm:t>
        <a:bodyPr/>
        <a:lstStyle/>
        <a:p>
          <a:endParaRPr lang="en-US"/>
        </a:p>
      </dgm:t>
    </dgm:pt>
    <dgm:pt modelId="{1C814813-B66E-4BFB-808F-973DAAFA873C}">
      <dgm:prSet/>
      <dgm:spPr/>
      <dgm:t>
        <a:bodyPr/>
        <a:lstStyle/>
        <a:p>
          <a:pPr rtl="1"/>
          <a:r>
            <a:rPr lang="en-US" dirty="0"/>
            <a:t>-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הערכה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סדירה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של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התפתחות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העובר</a:t>
          </a:r>
          <a:endParaRPr lang="en-US" dirty="0">
            <a:latin typeface="Amatic SC" panose="00000500000000000000" pitchFamily="2" charset="-79"/>
            <a:cs typeface="Amatic SC" panose="00000500000000000000" pitchFamily="2" charset="-79"/>
          </a:endParaRPr>
        </a:p>
      </dgm:t>
    </dgm:pt>
    <dgm:pt modelId="{1F976E7A-4D23-4A9F-89AF-535B1F24BC0C}" type="parTrans" cxnId="{518C4A2D-BAFE-42E0-843F-AAFE590EF4A6}">
      <dgm:prSet/>
      <dgm:spPr/>
      <dgm:t>
        <a:bodyPr/>
        <a:lstStyle/>
        <a:p>
          <a:endParaRPr lang="en-US"/>
        </a:p>
      </dgm:t>
    </dgm:pt>
    <dgm:pt modelId="{3D398E67-81D8-4BA4-945F-427D20FC2096}" type="sibTrans" cxnId="{518C4A2D-BAFE-42E0-843F-AAFE590EF4A6}">
      <dgm:prSet/>
      <dgm:spPr/>
      <dgm:t>
        <a:bodyPr/>
        <a:lstStyle/>
        <a:p>
          <a:endParaRPr lang="en-US"/>
        </a:p>
      </dgm:t>
    </dgm:pt>
    <dgm:pt modelId="{151CE872-4FCF-45D6-8AF5-0FCDD1DD0299}">
      <dgm:prSet/>
      <dgm:spPr/>
      <dgm:t>
        <a:bodyPr/>
        <a:lstStyle/>
        <a:p>
          <a:pPr algn="ctr" rtl="1"/>
          <a:r>
            <a:rPr lang="en-US" dirty="0"/>
            <a:t>-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בדיקות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אקו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לב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עוברי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במידת</a:t>
          </a:r>
          <a:r>
            <a:rPr lang="en-US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latin typeface="Amatic SC" panose="00000500000000000000" pitchFamily="2" charset="-79"/>
              <a:cs typeface="Amatic SC" panose="00000500000000000000" pitchFamily="2" charset="-79"/>
            </a:rPr>
            <a:t>הצורך</a:t>
          </a:r>
          <a:endParaRPr lang="en-US" dirty="0">
            <a:latin typeface="Amatic SC" panose="00000500000000000000" pitchFamily="2" charset="-79"/>
            <a:cs typeface="Amatic SC" panose="00000500000000000000" pitchFamily="2" charset="-79"/>
          </a:endParaRPr>
        </a:p>
      </dgm:t>
    </dgm:pt>
    <dgm:pt modelId="{4F70FE2F-DDE1-4995-A4E2-9DAE4D6956FA}" type="parTrans" cxnId="{15D2DA42-5568-4FE2-B5A7-4B3D3C9EB182}">
      <dgm:prSet/>
      <dgm:spPr/>
      <dgm:t>
        <a:bodyPr/>
        <a:lstStyle/>
        <a:p>
          <a:endParaRPr lang="en-US"/>
        </a:p>
      </dgm:t>
    </dgm:pt>
    <dgm:pt modelId="{215448C2-2D69-4C42-AFBC-A19770E7CA5F}" type="sibTrans" cxnId="{15D2DA42-5568-4FE2-B5A7-4B3D3C9EB182}">
      <dgm:prSet/>
      <dgm:spPr/>
      <dgm:t>
        <a:bodyPr/>
        <a:lstStyle/>
        <a:p>
          <a:endParaRPr lang="en-US"/>
        </a:p>
      </dgm:t>
    </dgm:pt>
    <dgm:pt modelId="{D21DD0D9-A4D3-46A4-B1D3-AA1EAD56E63A}" type="pres">
      <dgm:prSet presAssocID="{4BF3D86F-17E1-4372-B835-6DE3694EA47C}" presName="linear" presStyleCnt="0">
        <dgm:presLayoutVars>
          <dgm:animLvl val="lvl"/>
          <dgm:resizeHandles val="exact"/>
        </dgm:presLayoutVars>
      </dgm:prSet>
      <dgm:spPr/>
    </dgm:pt>
    <dgm:pt modelId="{EFEF19DC-723A-4F54-BC93-BC76B440EFC1}" type="pres">
      <dgm:prSet presAssocID="{94673095-4EA8-40A7-9EA8-AA0BC1ACCE6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4CDA5FB-E358-43B8-91EC-D9A51842E3D7}" type="pres">
      <dgm:prSet presAssocID="{EA77BC41-1A79-4513-9DFC-E4C993D8FC46}" presName="spacer" presStyleCnt="0"/>
      <dgm:spPr/>
    </dgm:pt>
    <dgm:pt modelId="{78A99409-84EF-4662-A5AD-879F38D159A9}" type="pres">
      <dgm:prSet presAssocID="{1C814813-B66E-4BFB-808F-973DAAFA873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BA62EA-C83B-4FE9-802D-396F229FB728}" type="pres">
      <dgm:prSet presAssocID="{3D398E67-81D8-4BA4-945F-427D20FC2096}" presName="spacer" presStyleCnt="0"/>
      <dgm:spPr/>
    </dgm:pt>
    <dgm:pt modelId="{C8AFF5AF-C84A-492F-BA5F-592CAFE296AD}" type="pres">
      <dgm:prSet presAssocID="{151CE872-4FCF-45D6-8AF5-0FCDD1DD029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6658F23-B0C6-4635-9AF5-3313CAAFFC20}" type="presOf" srcId="{94673095-4EA8-40A7-9EA8-AA0BC1ACCE67}" destId="{EFEF19DC-723A-4F54-BC93-BC76B440EFC1}" srcOrd="0" destOrd="0" presId="urn:microsoft.com/office/officeart/2005/8/layout/vList2"/>
    <dgm:cxn modelId="{518C4A2D-BAFE-42E0-843F-AAFE590EF4A6}" srcId="{4BF3D86F-17E1-4372-B835-6DE3694EA47C}" destId="{1C814813-B66E-4BFB-808F-973DAAFA873C}" srcOrd="1" destOrd="0" parTransId="{1F976E7A-4D23-4A9F-89AF-535B1F24BC0C}" sibTransId="{3D398E67-81D8-4BA4-945F-427D20FC2096}"/>
    <dgm:cxn modelId="{2AE3ED5B-4990-440B-9556-B066304FB0E3}" type="presOf" srcId="{151CE872-4FCF-45D6-8AF5-0FCDD1DD0299}" destId="{C8AFF5AF-C84A-492F-BA5F-592CAFE296AD}" srcOrd="0" destOrd="0" presId="urn:microsoft.com/office/officeart/2005/8/layout/vList2"/>
    <dgm:cxn modelId="{15D2DA42-5568-4FE2-B5A7-4B3D3C9EB182}" srcId="{4BF3D86F-17E1-4372-B835-6DE3694EA47C}" destId="{151CE872-4FCF-45D6-8AF5-0FCDD1DD0299}" srcOrd="2" destOrd="0" parTransId="{4F70FE2F-DDE1-4995-A4E2-9DAE4D6956FA}" sibTransId="{215448C2-2D69-4C42-AFBC-A19770E7CA5F}"/>
    <dgm:cxn modelId="{C1EDCB43-D337-4DE1-A80A-F664C32DD6FD}" type="presOf" srcId="{4BF3D86F-17E1-4372-B835-6DE3694EA47C}" destId="{D21DD0D9-A4D3-46A4-B1D3-AA1EAD56E63A}" srcOrd="0" destOrd="0" presId="urn:microsoft.com/office/officeart/2005/8/layout/vList2"/>
    <dgm:cxn modelId="{3B856FBC-FB96-4DB1-AC33-1F1C9333D0D0}" srcId="{4BF3D86F-17E1-4372-B835-6DE3694EA47C}" destId="{94673095-4EA8-40A7-9EA8-AA0BC1ACCE67}" srcOrd="0" destOrd="0" parTransId="{4E6656C3-83D2-43FF-928D-DF722CA886B6}" sibTransId="{EA77BC41-1A79-4513-9DFC-E4C993D8FC46}"/>
    <dgm:cxn modelId="{413FB3CE-3850-46B0-AFCA-FACEB35EF5C9}" type="presOf" srcId="{1C814813-B66E-4BFB-808F-973DAAFA873C}" destId="{78A99409-84EF-4662-A5AD-879F38D159A9}" srcOrd="0" destOrd="0" presId="urn:microsoft.com/office/officeart/2005/8/layout/vList2"/>
    <dgm:cxn modelId="{54761B83-0C88-474B-851E-9C5AAA4C642A}" type="presParOf" srcId="{D21DD0D9-A4D3-46A4-B1D3-AA1EAD56E63A}" destId="{EFEF19DC-723A-4F54-BC93-BC76B440EFC1}" srcOrd="0" destOrd="0" presId="urn:microsoft.com/office/officeart/2005/8/layout/vList2"/>
    <dgm:cxn modelId="{DFAFDA91-9D2E-4EF6-98B0-D2F2F4F1C718}" type="presParOf" srcId="{D21DD0D9-A4D3-46A4-B1D3-AA1EAD56E63A}" destId="{94CDA5FB-E358-43B8-91EC-D9A51842E3D7}" srcOrd="1" destOrd="0" presId="urn:microsoft.com/office/officeart/2005/8/layout/vList2"/>
    <dgm:cxn modelId="{D660895A-0968-4093-BC7F-AD84FE9202F9}" type="presParOf" srcId="{D21DD0D9-A4D3-46A4-B1D3-AA1EAD56E63A}" destId="{78A99409-84EF-4662-A5AD-879F38D159A9}" srcOrd="2" destOrd="0" presId="urn:microsoft.com/office/officeart/2005/8/layout/vList2"/>
    <dgm:cxn modelId="{146BF5B6-674D-4742-8235-42212C50E73B}" type="presParOf" srcId="{D21DD0D9-A4D3-46A4-B1D3-AA1EAD56E63A}" destId="{CDBA62EA-C83B-4FE9-802D-396F229FB728}" srcOrd="3" destOrd="0" presId="urn:microsoft.com/office/officeart/2005/8/layout/vList2"/>
    <dgm:cxn modelId="{70C420EB-4B31-4B07-AE08-AAC18EC0319F}" type="presParOf" srcId="{D21DD0D9-A4D3-46A4-B1D3-AA1EAD56E63A}" destId="{C8AFF5AF-C84A-492F-BA5F-592CAFE296A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613A77-DC77-4255-B243-D2BB6B201F62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1B14191-6B01-44BC-A15A-993B1FF5BC52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לרוב</a:t>
          </a:r>
          <a:r>
            <a:rPr lang="en-US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ניתן</a:t>
          </a:r>
          <a:r>
            <a:rPr lang="en-US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ללדת</a:t>
          </a:r>
          <a:r>
            <a:rPr lang="en-US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בלידה</a:t>
          </a:r>
          <a:r>
            <a:rPr lang="en-US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רגילה</a:t>
          </a:r>
          <a:endParaRPr lang="en-US" dirty="0">
            <a:solidFill>
              <a:schemeClr val="tx1"/>
            </a:solidFill>
            <a:latin typeface="Amatic SC" panose="00000500000000000000" pitchFamily="2" charset="-79"/>
            <a:cs typeface="Amatic SC" panose="00000500000000000000" pitchFamily="2" charset="-79"/>
          </a:endParaRPr>
        </a:p>
      </dgm:t>
    </dgm:pt>
    <dgm:pt modelId="{73E1DC84-B49E-4E5C-A419-82673D44C97C}" type="parTrans" cxnId="{A9D4C03C-7DAF-4628-AAE0-6E01DA48242D}">
      <dgm:prSet/>
      <dgm:spPr/>
      <dgm:t>
        <a:bodyPr/>
        <a:lstStyle/>
        <a:p>
          <a:endParaRPr lang="en-US"/>
        </a:p>
      </dgm:t>
    </dgm:pt>
    <dgm:pt modelId="{F2773F3E-DD12-4901-B956-A215C1870960}" type="sibTrans" cxnId="{A9D4C03C-7DAF-4628-AAE0-6E01DA48242D}">
      <dgm:prSet/>
      <dgm:spPr/>
      <dgm:t>
        <a:bodyPr/>
        <a:lstStyle/>
        <a:p>
          <a:endParaRPr lang="en-US"/>
        </a:p>
      </dgm:t>
    </dgm:pt>
    <dgm:pt modelId="{51F938F1-76EE-4D39-9D1B-23D56EBA1843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במקרים</a:t>
          </a:r>
          <a:r>
            <a:rPr lang="en-US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מסוימים</a:t>
          </a:r>
          <a:r>
            <a:rPr lang="en-US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נדרש</a:t>
          </a:r>
          <a:r>
            <a:rPr lang="en-US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ניתוח</a:t>
          </a:r>
          <a:r>
            <a:rPr lang="en-US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קיסרי</a:t>
          </a:r>
          <a:endParaRPr lang="en-US" dirty="0">
            <a:solidFill>
              <a:schemeClr val="tx1"/>
            </a:solidFill>
            <a:latin typeface="Amatic SC" panose="00000500000000000000" pitchFamily="2" charset="-79"/>
            <a:cs typeface="Amatic SC" panose="00000500000000000000" pitchFamily="2" charset="-79"/>
          </a:endParaRPr>
        </a:p>
      </dgm:t>
    </dgm:pt>
    <dgm:pt modelId="{FB23CD92-CDD3-4906-BCC4-96660927A991}" type="parTrans" cxnId="{3D434A03-CC26-45A1-86ED-BE78619ABD9D}">
      <dgm:prSet/>
      <dgm:spPr/>
      <dgm:t>
        <a:bodyPr/>
        <a:lstStyle/>
        <a:p>
          <a:endParaRPr lang="en-US"/>
        </a:p>
      </dgm:t>
    </dgm:pt>
    <dgm:pt modelId="{13E9CB22-ACF2-4E7C-B469-E263DC965AA0}" type="sibTrans" cxnId="{3D434A03-CC26-45A1-86ED-BE78619ABD9D}">
      <dgm:prSet/>
      <dgm:spPr/>
      <dgm:t>
        <a:bodyPr/>
        <a:lstStyle/>
        <a:p>
          <a:endParaRPr lang="en-US"/>
        </a:p>
      </dgm:t>
    </dgm:pt>
    <dgm:pt modelId="{4677ECB9-1FEC-4556-B7DC-FDFB1C771C47}">
      <dgm:prSet/>
      <dgm:spPr/>
      <dgm:t>
        <a:bodyPr/>
        <a:lstStyle/>
        <a:p>
          <a:r>
            <a:rPr lang="en-US" dirty="0"/>
            <a:t>- </a:t>
          </a:r>
          <a:r>
            <a:rPr lang="en-US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שימוש</a:t>
          </a:r>
          <a:r>
            <a:rPr lang="en-US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זהיר</a:t>
          </a:r>
          <a:r>
            <a:rPr lang="en-US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במשככי</a:t>
          </a:r>
          <a:r>
            <a:rPr lang="en-US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כאבים</a:t>
          </a:r>
          <a:r>
            <a:rPr lang="en-US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ואלחוש</a:t>
          </a:r>
          <a:r>
            <a:rPr lang="en-US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אפידורלי</a:t>
          </a:r>
          <a:endParaRPr lang="en-US" dirty="0">
            <a:solidFill>
              <a:schemeClr val="tx1"/>
            </a:solidFill>
            <a:latin typeface="Amatic SC" panose="00000500000000000000" pitchFamily="2" charset="-79"/>
            <a:cs typeface="Amatic SC" panose="00000500000000000000" pitchFamily="2" charset="-79"/>
          </a:endParaRPr>
        </a:p>
      </dgm:t>
    </dgm:pt>
    <dgm:pt modelId="{E7173FF4-94D0-4D2D-A19E-DA770E88E8ED}" type="parTrans" cxnId="{4EE508B5-DE29-4CA9-84F5-87211E401E2A}">
      <dgm:prSet/>
      <dgm:spPr/>
      <dgm:t>
        <a:bodyPr/>
        <a:lstStyle/>
        <a:p>
          <a:endParaRPr lang="en-US"/>
        </a:p>
      </dgm:t>
    </dgm:pt>
    <dgm:pt modelId="{654B996C-96C6-44C8-92A3-43B9C2038200}" type="sibTrans" cxnId="{4EE508B5-DE29-4CA9-84F5-87211E401E2A}">
      <dgm:prSet/>
      <dgm:spPr/>
      <dgm:t>
        <a:bodyPr/>
        <a:lstStyle/>
        <a:p>
          <a:endParaRPr lang="en-US"/>
        </a:p>
      </dgm:t>
    </dgm:pt>
    <dgm:pt modelId="{53F331C8-52D5-42BF-964A-C1692BD02FFC}" type="pres">
      <dgm:prSet presAssocID="{0B613A77-DC77-4255-B243-D2BB6B201F62}" presName="diagram" presStyleCnt="0">
        <dgm:presLayoutVars>
          <dgm:dir/>
          <dgm:resizeHandles val="exact"/>
        </dgm:presLayoutVars>
      </dgm:prSet>
      <dgm:spPr/>
    </dgm:pt>
    <dgm:pt modelId="{BDB73237-005A-40FE-BC6E-01C04FF4F8B6}" type="pres">
      <dgm:prSet presAssocID="{71B14191-6B01-44BC-A15A-993B1FF5BC52}" presName="node" presStyleLbl="node1" presStyleIdx="0" presStyleCnt="3">
        <dgm:presLayoutVars>
          <dgm:bulletEnabled val="1"/>
        </dgm:presLayoutVars>
      </dgm:prSet>
      <dgm:spPr/>
    </dgm:pt>
    <dgm:pt modelId="{7A67379E-8EE6-4603-A0A5-0F0EB6D79B6F}" type="pres">
      <dgm:prSet presAssocID="{F2773F3E-DD12-4901-B956-A215C1870960}" presName="sibTrans" presStyleCnt="0"/>
      <dgm:spPr/>
    </dgm:pt>
    <dgm:pt modelId="{997DC14B-C21D-4EBC-AAD5-2FEB612954C5}" type="pres">
      <dgm:prSet presAssocID="{51F938F1-76EE-4D39-9D1B-23D56EBA1843}" presName="node" presStyleLbl="node1" presStyleIdx="1" presStyleCnt="3">
        <dgm:presLayoutVars>
          <dgm:bulletEnabled val="1"/>
        </dgm:presLayoutVars>
      </dgm:prSet>
      <dgm:spPr/>
    </dgm:pt>
    <dgm:pt modelId="{F7BD560F-862F-40E5-AC22-46A2136EDC55}" type="pres">
      <dgm:prSet presAssocID="{13E9CB22-ACF2-4E7C-B469-E263DC965AA0}" presName="sibTrans" presStyleCnt="0"/>
      <dgm:spPr/>
    </dgm:pt>
    <dgm:pt modelId="{07AC1CE0-F8AE-4C75-B2E0-E6D6C135C3E2}" type="pres">
      <dgm:prSet presAssocID="{4677ECB9-1FEC-4556-B7DC-FDFB1C771C47}" presName="node" presStyleLbl="node1" presStyleIdx="2" presStyleCnt="3">
        <dgm:presLayoutVars>
          <dgm:bulletEnabled val="1"/>
        </dgm:presLayoutVars>
      </dgm:prSet>
      <dgm:spPr/>
    </dgm:pt>
  </dgm:ptLst>
  <dgm:cxnLst>
    <dgm:cxn modelId="{3D434A03-CC26-45A1-86ED-BE78619ABD9D}" srcId="{0B613A77-DC77-4255-B243-D2BB6B201F62}" destId="{51F938F1-76EE-4D39-9D1B-23D56EBA1843}" srcOrd="1" destOrd="0" parTransId="{FB23CD92-CDD3-4906-BCC4-96660927A991}" sibTransId="{13E9CB22-ACF2-4E7C-B469-E263DC965AA0}"/>
    <dgm:cxn modelId="{B13E2210-3F20-43B1-A05B-AFE12B123937}" type="presOf" srcId="{71B14191-6B01-44BC-A15A-993B1FF5BC52}" destId="{BDB73237-005A-40FE-BC6E-01C04FF4F8B6}" srcOrd="0" destOrd="0" presId="urn:microsoft.com/office/officeart/2005/8/layout/default"/>
    <dgm:cxn modelId="{A9D4C03C-7DAF-4628-AAE0-6E01DA48242D}" srcId="{0B613A77-DC77-4255-B243-D2BB6B201F62}" destId="{71B14191-6B01-44BC-A15A-993B1FF5BC52}" srcOrd="0" destOrd="0" parTransId="{73E1DC84-B49E-4E5C-A419-82673D44C97C}" sibTransId="{F2773F3E-DD12-4901-B956-A215C1870960}"/>
    <dgm:cxn modelId="{F7101340-7BBD-4A64-82DD-80A7905A33E0}" type="presOf" srcId="{51F938F1-76EE-4D39-9D1B-23D56EBA1843}" destId="{997DC14B-C21D-4EBC-AAD5-2FEB612954C5}" srcOrd="0" destOrd="0" presId="urn:microsoft.com/office/officeart/2005/8/layout/default"/>
    <dgm:cxn modelId="{EBF46A74-3A78-4525-8CC9-43FC85212B2F}" type="presOf" srcId="{0B613A77-DC77-4255-B243-D2BB6B201F62}" destId="{53F331C8-52D5-42BF-964A-C1692BD02FFC}" srcOrd="0" destOrd="0" presId="urn:microsoft.com/office/officeart/2005/8/layout/default"/>
    <dgm:cxn modelId="{67FF0C56-8B6B-4828-AC88-D0A89370BD76}" type="presOf" srcId="{4677ECB9-1FEC-4556-B7DC-FDFB1C771C47}" destId="{07AC1CE0-F8AE-4C75-B2E0-E6D6C135C3E2}" srcOrd="0" destOrd="0" presId="urn:microsoft.com/office/officeart/2005/8/layout/default"/>
    <dgm:cxn modelId="{4EE508B5-DE29-4CA9-84F5-87211E401E2A}" srcId="{0B613A77-DC77-4255-B243-D2BB6B201F62}" destId="{4677ECB9-1FEC-4556-B7DC-FDFB1C771C47}" srcOrd="2" destOrd="0" parTransId="{E7173FF4-94D0-4D2D-A19E-DA770E88E8ED}" sibTransId="{654B996C-96C6-44C8-92A3-43B9C2038200}"/>
    <dgm:cxn modelId="{66EB6EEC-0CB6-4C8C-978E-8E1D114D7399}" type="presParOf" srcId="{53F331C8-52D5-42BF-964A-C1692BD02FFC}" destId="{BDB73237-005A-40FE-BC6E-01C04FF4F8B6}" srcOrd="0" destOrd="0" presId="urn:microsoft.com/office/officeart/2005/8/layout/default"/>
    <dgm:cxn modelId="{13803A55-2E48-41CB-AEF5-E88773F348C9}" type="presParOf" srcId="{53F331C8-52D5-42BF-964A-C1692BD02FFC}" destId="{7A67379E-8EE6-4603-A0A5-0F0EB6D79B6F}" srcOrd="1" destOrd="0" presId="urn:microsoft.com/office/officeart/2005/8/layout/default"/>
    <dgm:cxn modelId="{9F9D647C-A489-4EC5-A237-573F9A90D3A4}" type="presParOf" srcId="{53F331C8-52D5-42BF-964A-C1692BD02FFC}" destId="{997DC14B-C21D-4EBC-AAD5-2FEB612954C5}" srcOrd="2" destOrd="0" presId="urn:microsoft.com/office/officeart/2005/8/layout/default"/>
    <dgm:cxn modelId="{562268CF-DEC0-4390-9C6F-337C1D13E295}" type="presParOf" srcId="{53F331C8-52D5-42BF-964A-C1692BD02FFC}" destId="{F7BD560F-862F-40E5-AC22-46A2136EDC55}" srcOrd="3" destOrd="0" presId="urn:microsoft.com/office/officeart/2005/8/layout/default"/>
    <dgm:cxn modelId="{0F1881E2-AFA7-40C3-BF97-6F3770BD5595}" type="presParOf" srcId="{53F331C8-52D5-42BF-964A-C1692BD02FFC}" destId="{07AC1CE0-F8AE-4C75-B2E0-E6D6C135C3E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9BBD95-B6A7-4D30-B785-6E841BF0D44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0B1AFA-35E0-4B62-B6E5-0241C3FBAD49}">
      <dgm:prSet/>
      <dgm:spPr/>
      <dgm:t>
        <a:bodyPr/>
        <a:lstStyle/>
        <a:p>
          <a:pPr algn="ctr" rtl="1"/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-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חולשה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זמנית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עקב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מעבר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נוגדנים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מהאם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8CFDEF36-1E97-4F80-974C-43291C638138}" type="parTrans" cxnId="{599C5EEC-6A82-4878-B24F-0E995A2666C1}">
      <dgm:prSet/>
      <dgm:spPr/>
      <dgm:t>
        <a:bodyPr/>
        <a:lstStyle/>
        <a:p>
          <a:endParaRPr lang="en-US"/>
        </a:p>
      </dgm:t>
    </dgm:pt>
    <dgm:pt modelId="{4907A7C4-2FA2-444D-8180-4803AAE92AE4}" type="sibTrans" cxnId="{599C5EEC-6A82-4878-B24F-0E995A2666C1}">
      <dgm:prSet/>
      <dgm:spPr/>
      <dgm:t>
        <a:bodyPr/>
        <a:lstStyle/>
        <a:p>
          <a:endParaRPr lang="en-US"/>
        </a:p>
      </dgm:t>
    </dgm:pt>
    <dgm:pt modelId="{745138E8-93C0-4F90-BAC2-F00F84A03E48}">
      <dgm:prSet/>
      <dgm:spPr/>
      <dgm:t>
        <a:bodyPr/>
        <a:lstStyle/>
        <a:p>
          <a:pPr algn="ctr"/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-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לרוב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חולף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תוך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מספר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שבועות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2817E34B-7BC3-41BF-9B22-E4844370319A}" type="parTrans" cxnId="{D2B3051D-1C61-45C7-AD1C-AF9416E69B21}">
      <dgm:prSet/>
      <dgm:spPr/>
      <dgm:t>
        <a:bodyPr/>
        <a:lstStyle/>
        <a:p>
          <a:endParaRPr lang="en-US"/>
        </a:p>
      </dgm:t>
    </dgm:pt>
    <dgm:pt modelId="{02D6DCBF-ED49-4F2E-96F7-4A82C6FE1E24}" type="sibTrans" cxnId="{D2B3051D-1C61-45C7-AD1C-AF9416E69B21}">
      <dgm:prSet/>
      <dgm:spPr/>
      <dgm:t>
        <a:bodyPr/>
        <a:lstStyle/>
        <a:p>
          <a:endParaRPr lang="en-US"/>
        </a:p>
      </dgm:t>
    </dgm:pt>
    <dgm:pt modelId="{52580556-C922-4D66-B8A6-B5A1DBC7DABD}">
      <dgm:prSet/>
      <dgm:spPr/>
      <dgm:t>
        <a:bodyPr/>
        <a:lstStyle/>
        <a:p>
          <a:pPr rtl="1"/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-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צורך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במעקב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רפואי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ראשוני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לאחר</a:t>
          </a:r>
          <a:r>
            <a:rPr lang="en-US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dirty="0" err="1">
              <a:latin typeface="Amatica SC" panose="00000500000000000000" pitchFamily="2" charset="-79"/>
              <a:cs typeface="Amatica SC" panose="00000500000000000000" pitchFamily="2" charset="-79"/>
            </a:rPr>
            <a:t>הלידה</a:t>
          </a:r>
          <a:endParaRPr lang="en-US" dirty="0">
            <a:latin typeface="Amatica SC" panose="00000500000000000000" pitchFamily="2" charset="-79"/>
            <a:cs typeface="Amatica SC" panose="00000500000000000000" pitchFamily="2" charset="-79"/>
          </a:endParaRPr>
        </a:p>
      </dgm:t>
    </dgm:pt>
    <dgm:pt modelId="{A88D7FC0-778B-4ECC-A7D3-E8D14C8F4058}" type="parTrans" cxnId="{F6ED09AA-0482-4872-A024-E83BCEE56402}">
      <dgm:prSet/>
      <dgm:spPr/>
      <dgm:t>
        <a:bodyPr/>
        <a:lstStyle/>
        <a:p>
          <a:endParaRPr lang="en-US"/>
        </a:p>
      </dgm:t>
    </dgm:pt>
    <dgm:pt modelId="{6EF27C74-BD05-4641-8E65-8B131C65869D}" type="sibTrans" cxnId="{F6ED09AA-0482-4872-A024-E83BCEE56402}">
      <dgm:prSet/>
      <dgm:spPr/>
      <dgm:t>
        <a:bodyPr/>
        <a:lstStyle/>
        <a:p>
          <a:endParaRPr lang="en-US"/>
        </a:p>
      </dgm:t>
    </dgm:pt>
    <dgm:pt modelId="{0FCA8F78-7503-4034-8895-771AB4E15B1F}" type="pres">
      <dgm:prSet presAssocID="{049BBD95-B6A7-4D30-B785-6E841BF0D447}" presName="linear" presStyleCnt="0">
        <dgm:presLayoutVars>
          <dgm:animLvl val="lvl"/>
          <dgm:resizeHandles val="exact"/>
        </dgm:presLayoutVars>
      </dgm:prSet>
      <dgm:spPr/>
    </dgm:pt>
    <dgm:pt modelId="{D6FB3ED6-918B-4AE3-92B3-1CA9D0C2A21A}" type="pres">
      <dgm:prSet presAssocID="{2E0B1AFA-35E0-4B62-B6E5-0241C3FBAD4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589A016-862F-4451-82FD-ACCE46BE0ADF}" type="pres">
      <dgm:prSet presAssocID="{4907A7C4-2FA2-444D-8180-4803AAE92AE4}" presName="spacer" presStyleCnt="0"/>
      <dgm:spPr/>
    </dgm:pt>
    <dgm:pt modelId="{68890783-7B16-4CB6-972B-02082ECBCC3D}" type="pres">
      <dgm:prSet presAssocID="{745138E8-93C0-4F90-BAC2-F00F84A03E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9DC113-4997-4742-8BE1-AA657ACF5F8C}" type="pres">
      <dgm:prSet presAssocID="{02D6DCBF-ED49-4F2E-96F7-4A82C6FE1E24}" presName="spacer" presStyleCnt="0"/>
      <dgm:spPr/>
    </dgm:pt>
    <dgm:pt modelId="{ED720776-7EC9-4170-9F14-5F5E07CACF9F}" type="pres">
      <dgm:prSet presAssocID="{52580556-C922-4D66-B8A6-B5A1DBC7DAB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683619-382E-4760-AF00-5B4E429AF287}" type="presOf" srcId="{049BBD95-B6A7-4D30-B785-6E841BF0D447}" destId="{0FCA8F78-7503-4034-8895-771AB4E15B1F}" srcOrd="0" destOrd="0" presId="urn:microsoft.com/office/officeart/2005/8/layout/vList2"/>
    <dgm:cxn modelId="{D2B3051D-1C61-45C7-AD1C-AF9416E69B21}" srcId="{049BBD95-B6A7-4D30-B785-6E841BF0D447}" destId="{745138E8-93C0-4F90-BAC2-F00F84A03E48}" srcOrd="1" destOrd="0" parTransId="{2817E34B-7BC3-41BF-9B22-E4844370319A}" sibTransId="{02D6DCBF-ED49-4F2E-96F7-4A82C6FE1E24}"/>
    <dgm:cxn modelId="{17469F6D-6562-4E40-BF03-B938A2A631FF}" type="presOf" srcId="{52580556-C922-4D66-B8A6-B5A1DBC7DABD}" destId="{ED720776-7EC9-4170-9F14-5F5E07CACF9F}" srcOrd="0" destOrd="0" presId="urn:microsoft.com/office/officeart/2005/8/layout/vList2"/>
    <dgm:cxn modelId="{F6ED09AA-0482-4872-A024-E83BCEE56402}" srcId="{049BBD95-B6A7-4D30-B785-6E841BF0D447}" destId="{52580556-C922-4D66-B8A6-B5A1DBC7DABD}" srcOrd="2" destOrd="0" parTransId="{A88D7FC0-778B-4ECC-A7D3-E8D14C8F4058}" sibTransId="{6EF27C74-BD05-4641-8E65-8B131C65869D}"/>
    <dgm:cxn modelId="{37A6CAD2-DB86-48A2-8987-1634A3A64FFF}" type="presOf" srcId="{745138E8-93C0-4F90-BAC2-F00F84A03E48}" destId="{68890783-7B16-4CB6-972B-02082ECBCC3D}" srcOrd="0" destOrd="0" presId="urn:microsoft.com/office/officeart/2005/8/layout/vList2"/>
    <dgm:cxn modelId="{599C5EEC-6A82-4878-B24F-0E995A2666C1}" srcId="{049BBD95-B6A7-4D30-B785-6E841BF0D447}" destId="{2E0B1AFA-35E0-4B62-B6E5-0241C3FBAD49}" srcOrd="0" destOrd="0" parTransId="{8CFDEF36-1E97-4F80-974C-43291C638138}" sibTransId="{4907A7C4-2FA2-444D-8180-4803AAE92AE4}"/>
    <dgm:cxn modelId="{7FFF1BED-A23B-4E1D-B8A9-2E955E3190F2}" type="presOf" srcId="{2E0B1AFA-35E0-4B62-B6E5-0241C3FBAD49}" destId="{D6FB3ED6-918B-4AE3-92B3-1CA9D0C2A21A}" srcOrd="0" destOrd="0" presId="urn:microsoft.com/office/officeart/2005/8/layout/vList2"/>
    <dgm:cxn modelId="{88FAFBA7-B476-4C78-8BCE-16C065E1B575}" type="presParOf" srcId="{0FCA8F78-7503-4034-8895-771AB4E15B1F}" destId="{D6FB3ED6-918B-4AE3-92B3-1CA9D0C2A21A}" srcOrd="0" destOrd="0" presId="urn:microsoft.com/office/officeart/2005/8/layout/vList2"/>
    <dgm:cxn modelId="{1DF7114F-F7CD-4DBA-8D49-CB56DF543CAF}" type="presParOf" srcId="{0FCA8F78-7503-4034-8895-771AB4E15B1F}" destId="{B589A016-862F-4451-82FD-ACCE46BE0ADF}" srcOrd="1" destOrd="0" presId="urn:microsoft.com/office/officeart/2005/8/layout/vList2"/>
    <dgm:cxn modelId="{FA02F65E-ACA5-4230-AAA4-9AD12DB57A82}" type="presParOf" srcId="{0FCA8F78-7503-4034-8895-771AB4E15B1F}" destId="{68890783-7B16-4CB6-972B-02082ECBCC3D}" srcOrd="2" destOrd="0" presId="urn:microsoft.com/office/officeart/2005/8/layout/vList2"/>
    <dgm:cxn modelId="{D71E193B-3237-4CC7-8D65-18340D844DA6}" type="presParOf" srcId="{0FCA8F78-7503-4034-8895-771AB4E15B1F}" destId="{D49DC113-4997-4742-8BE1-AA657ACF5F8C}" srcOrd="3" destOrd="0" presId="urn:microsoft.com/office/officeart/2005/8/layout/vList2"/>
    <dgm:cxn modelId="{C1BA87BB-6C98-4EE5-B241-14E6B6E0C352}" type="presParOf" srcId="{0FCA8F78-7503-4034-8895-771AB4E15B1F}" destId="{ED720776-7EC9-4170-9F14-5F5E07CACF9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145A7-C79A-47F1-B115-9B4BAC535A53}">
      <dsp:nvSpPr>
        <dsp:cNvPr id="0" name=""/>
        <dsp:cNvSpPr/>
      </dsp:nvSpPr>
      <dsp:spPr>
        <a:xfrm>
          <a:off x="0" y="1543898"/>
          <a:ext cx="1123131" cy="713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4013FD-5DE1-4CB6-A94C-AB627B64D0A4}">
      <dsp:nvSpPr>
        <dsp:cNvPr id="0" name=""/>
        <dsp:cNvSpPr/>
      </dsp:nvSpPr>
      <dsp:spPr>
        <a:xfrm>
          <a:off x="124792" y="1662451"/>
          <a:ext cx="1123131" cy="713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חולשת שרירים מתקדמת</a:t>
          </a:r>
        </a:p>
      </dsp:txBody>
      <dsp:txXfrm>
        <a:off x="145681" y="1683340"/>
        <a:ext cx="1081353" cy="671410"/>
      </dsp:txXfrm>
    </dsp:sp>
    <dsp:sp modelId="{10C8535F-5E68-4E13-BC52-C1491ADF16A2}">
      <dsp:nvSpPr>
        <dsp:cNvPr id="0" name=""/>
        <dsp:cNvSpPr/>
      </dsp:nvSpPr>
      <dsp:spPr>
        <a:xfrm>
          <a:off x="1372716" y="1543898"/>
          <a:ext cx="1123131" cy="713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9F4B40-594E-4699-8DAC-6D8F05C9F37A}">
      <dsp:nvSpPr>
        <dsp:cNvPr id="0" name=""/>
        <dsp:cNvSpPr/>
      </dsp:nvSpPr>
      <dsp:spPr>
        <a:xfrm>
          <a:off x="1497508" y="1662451"/>
          <a:ext cx="1123131" cy="713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פגיעה בשרירי הפנים, הבליעה והנשימה</a:t>
          </a:r>
        </a:p>
      </dsp:txBody>
      <dsp:txXfrm>
        <a:off x="1518397" y="1683340"/>
        <a:ext cx="1081353" cy="671410"/>
      </dsp:txXfrm>
    </dsp:sp>
    <dsp:sp modelId="{FBB80FD9-42CD-4AD3-850D-3135AFB42CC2}">
      <dsp:nvSpPr>
        <dsp:cNvPr id="0" name=""/>
        <dsp:cNvSpPr/>
      </dsp:nvSpPr>
      <dsp:spPr>
        <a:xfrm>
          <a:off x="2745432" y="1543898"/>
          <a:ext cx="1123131" cy="713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F2394B-2A64-45AA-8C50-9BBF281CC676}">
      <dsp:nvSpPr>
        <dsp:cNvPr id="0" name=""/>
        <dsp:cNvSpPr/>
      </dsp:nvSpPr>
      <dsp:spPr>
        <a:xfrm>
          <a:off x="2870225" y="1662451"/>
          <a:ext cx="1123131" cy="713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עייפות מוגברת</a:t>
          </a:r>
        </a:p>
      </dsp:txBody>
      <dsp:txXfrm>
        <a:off x="2891114" y="1683340"/>
        <a:ext cx="1081353" cy="671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CE689-2501-4BFE-9DE2-F602816D2647}">
      <dsp:nvSpPr>
        <dsp:cNvPr id="0" name=""/>
        <dsp:cNvSpPr/>
      </dsp:nvSpPr>
      <dsp:spPr>
        <a:xfrm>
          <a:off x="0" y="542627"/>
          <a:ext cx="8195871" cy="12372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-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ברוב</a:t>
          </a:r>
          <a:r>
            <a:rPr lang="en-US" sz="45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המקרים</a:t>
          </a:r>
          <a:r>
            <a:rPr lang="en-US" sz="45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ניתן</a:t>
          </a:r>
          <a:r>
            <a:rPr lang="en-US" sz="45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להניק</a:t>
          </a:r>
          <a:endParaRPr lang="en-US" sz="45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60399" y="603026"/>
        <a:ext cx="8075073" cy="1116477"/>
      </dsp:txXfrm>
    </dsp:sp>
    <dsp:sp modelId="{3304BB8E-D964-4674-B572-1F4FAE974113}">
      <dsp:nvSpPr>
        <dsp:cNvPr id="0" name=""/>
        <dsp:cNvSpPr/>
      </dsp:nvSpPr>
      <dsp:spPr>
        <a:xfrm>
          <a:off x="0" y="1909502"/>
          <a:ext cx="8195871" cy="123727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-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יש</a:t>
          </a:r>
          <a:r>
            <a:rPr lang="en-US" sz="45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להתייעץ</a:t>
          </a:r>
          <a:r>
            <a:rPr lang="en-US" sz="45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בנוגע</a:t>
          </a:r>
          <a:r>
            <a:rPr lang="en-US" sz="45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לתרופות</a:t>
          </a:r>
          <a:r>
            <a:rPr lang="en-US" sz="45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המופרשות</a:t>
          </a:r>
          <a:r>
            <a:rPr lang="en-US" sz="45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בחלב</a:t>
          </a:r>
          <a:r>
            <a:rPr lang="en-US" sz="45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אם</a:t>
          </a:r>
          <a:endParaRPr lang="en-US" sz="45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60399" y="1969901"/>
        <a:ext cx="8075073" cy="11164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2A08F-5DBC-46AE-885C-B2479232E090}">
      <dsp:nvSpPr>
        <dsp:cNvPr id="0" name=""/>
        <dsp:cNvSpPr/>
      </dsp:nvSpPr>
      <dsp:spPr>
        <a:xfrm>
          <a:off x="1000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8BBC0-8F8F-4E45-9506-41926015A400}">
      <dsp:nvSpPr>
        <dsp:cNvPr id="0" name=""/>
        <dsp:cNvSpPr/>
      </dsp:nvSpPr>
      <dsp:spPr>
        <a:xfrm>
          <a:off x="391184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- </a:t>
          </a:r>
          <a:r>
            <a:rPr lang="en-US" sz="32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אשפוז</a:t>
          </a:r>
          <a:r>
            <a:rPr lang="en-US" sz="32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32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במקרה</a:t>
          </a:r>
          <a:r>
            <a:rPr lang="en-US" sz="32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32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של</a:t>
          </a:r>
          <a:r>
            <a:rPr lang="en-US" sz="32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32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כשל</a:t>
          </a:r>
          <a:r>
            <a:rPr lang="en-US" sz="32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32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נשימתי</a:t>
          </a:r>
          <a:endParaRPr lang="en-US" sz="32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456496" y="980400"/>
        <a:ext cx="3381034" cy="2099279"/>
      </dsp:txXfrm>
    </dsp:sp>
    <dsp:sp modelId="{505F5487-DEA5-432D-BE58-166158EDFA24}">
      <dsp:nvSpPr>
        <dsp:cNvPr id="0" name=""/>
        <dsp:cNvSpPr/>
      </dsp:nvSpPr>
      <dsp:spPr>
        <a:xfrm>
          <a:off x="4293027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22B37-AE0D-4DC2-87EE-657643DD7418}">
      <dsp:nvSpPr>
        <dsp:cNvPr id="0" name=""/>
        <dsp:cNvSpPr/>
      </dsp:nvSpPr>
      <dsp:spPr>
        <a:xfrm>
          <a:off x="4683211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- </a:t>
          </a:r>
          <a:r>
            <a:rPr lang="en-US" sz="32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שימוש</a:t>
          </a:r>
          <a:r>
            <a:rPr lang="en-US" sz="32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32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בפלסמהפרזיס</a:t>
          </a:r>
          <a:r>
            <a:rPr lang="en-US" sz="32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32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או</a:t>
          </a:r>
          <a:r>
            <a:rPr lang="en-US" sz="3200" kern="1200" dirty="0">
              <a:latin typeface="Amatica SC" panose="00000500000000000000" pitchFamily="2" charset="-79"/>
              <a:cs typeface="Amatica SC" panose="00000500000000000000" pitchFamily="2" charset="-79"/>
            </a:rPr>
            <a:t> IVIG </a:t>
          </a: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במצבים</a:t>
          </a:r>
          <a:r>
            <a:rPr lang="en-US" sz="32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32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חמורים</a:t>
          </a:r>
          <a:endParaRPr lang="en-US" sz="32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4748523" y="980400"/>
        <a:ext cx="3381034" cy="20992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A9F51-9731-4686-A9CC-87F94F3898E6}">
      <dsp:nvSpPr>
        <dsp:cNvPr id="0" name=""/>
        <dsp:cNvSpPr/>
      </dsp:nvSpPr>
      <dsp:spPr>
        <a:xfrm>
          <a:off x="677301" y="1219118"/>
          <a:ext cx="1058062" cy="105806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958BA-DC06-456E-A4F1-6D502B680A98}">
      <dsp:nvSpPr>
        <dsp:cNvPr id="0" name=""/>
        <dsp:cNvSpPr/>
      </dsp:nvSpPr>
      <dsp:spPr>
        <a:xfrm>
          <a:off x="30707" y="2742022"/>
          <a:ext cx="235125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-</a:t>
          </a:r>
          <a:r>
            <a:rPr lang="en-US" sz="2000" kern="1200" dirty="0"/>
            <a:t> </a:t>
          </a:r>
          <a:r>
            <a:rPr lang="en-US" sz="28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סטרואידים</a:t>
          </a:r>
          <a:r>
            <a:rPr lang="en-US" sz="28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28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במינון</a:t>
          </a:r>
          <a:r>
            <a:rPr lang="en-US" sz="28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28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נמוך</a:t>
          </a:r>
          <a:r>
            <a:rPr lang="en-US" sz="28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28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עשויים</a:t>
          </a:r>
          <a:r>
            <a:rPr lang="en-US" sz="28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28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להיות</a:t>
          </a:r>
          <a:r>
            <a:rPr lang="en-US" sz="28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28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יעילים</a:t>
          </a:r>
          <a:endParaRPr lang="en-US" sz="13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30707" y="2742022"/>
        <a:ext cx="2351250" cy="1575000"/>
      </dsp:txXfrm>
    </dsp:sp>
    <dsp:sp modelId="{AEDC483B-6282-4347-B370-4DA8D280F472}">
      <dsp:nvSpPr>
        <dsp:cNvPr id="0" name=""/>
        <dsp:cNvSpPr/>
      </dsp:nvSpPr>
      <dsp:spPr>
        <a:xfrm>
          <a:off x="3440020" y="1219118"/>
          <a:ext cx="1058062" cy="105806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30A86-3472-4456-AECF-B2995926F53F}">
      <dsp:nvSpPr>
        <dsp:cNvPr id="0" name=""/>
        <dsp:cNvSpPr/>
      </dsp:nvSpPr>
      <dsp:spPr>
        <a:xfrm>
          <a:off x="2793426" y="2742022"/>
          <a:ext cx="235125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 </a:t>
          </a:r>
          <a:r>
            <a:rPr lang="en-US" sz="32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זהירות</a:t>
          </a:r>
          <a:r>
            <a:rPr lang="en-US" sz="32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32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עם</a:t>
          </a:r>
          <a:r>
            <a:rPr lang="en-US" sz="32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32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מדכאי</a:t>
          </a:r>
          <a:r>
            <a:rPr lang="en-US" sz="32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32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חיסון</a:t>
          </a:r>
          <a:r>
            <a:rPr lang="en-US" sz="32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32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חזקים</a:t>
          </a:r>
          <a:endParaRPr lang="en-US" sz="20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2793426" y="2742022"/>
        <a:ext cx="2351250" cy="1575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A59E9-5386-4004-B150-9445084678BA}">
      <dsp:nvSpPr>
        <dsp:cNvPr id="0" name=""/>
        <dsp:cNvSpPr/>
      </dsp:nvSpPr>
      <dsp:spPr>
        <a:xfrm>
          <a:off x="0" y="649920"/>
          <a:ext cx="5175384" cy="20533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-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שילוב</a:t>
          </a:r>
          <a:r>
            <a:rPr lang="en-US" sz="45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רופא</a:t>
          </a:r>
          <a:r>
            <a:rPr lang="en-US" sz="45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נשים</a:t>
          </a:r>
          <a:r>
            <a:rPr lang="en-US" sz="4500" kern="1200" dirty="0">
              <a:latin typeface="Amatica SC" panose="00000500000000000000" pitchFamily="2" charset="-79"/>
              <a:cs typeface="Amatica SC" panose="00000500000000000000" pitchFamily="2" charset="-79"/>
            </a:rPr>
            <a:t>,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נוירולוג</a:t>
          </a:r>
          <a:r>
            <a:rPr lang="en-US" sz="4500" kern="1200" dirty="0">
              <a:latin typeface="Amatica SC" panose="00000500000000000000" pitchFamily="2" charset="-79"/>
              <a:cs typeface="Amatica SC" panose="00000500000000000000" pitchFamily="2" charset="-79"/>
            </a:rPr>
            <a:t>,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מרדים</a:t>
          </a:r>
          <a:r>
            <a:rPr lang="en-US" sz="45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ורופא</a:t>
          </a:r>
          <a:r>
            <a:rPr lang="en-US" sz="45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ילדים</a:t>
          </a:r>
          <a:endParaRPr lang="en-US" sz="45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100236" y="750156"/>
        <a:ext cx="4974912" cy="1852877"/>
      </dsp:txXfrm>
    </dsp:sp>
    <dsp:sp modelId="{86F206D7-D37F-4991-9BEF-30697E52C9C7}">
      <dsp:nvSpPr>
        <dsp:cNvPr id="0" name=""/>
        <dsp:cNvSpPr/>
      </dsp:nvSpPr>
      <dsp:spPr>
        <a:xfrm>
          <a:off x="0" y="2832870"/>
          <a:ext cx="5175384" cy="205334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-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תכנון</a:t>
          </a:r>
          <a:r>
            <a:rPr lang="en-US" sz="45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לידה</a:t>
          </a:r>
          <a:r>
            <a:rPr lang="en-US" sz="45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מותאם</a:t>
          </a:r>
          <a:r>
            <a:rPr lang="en-US" sz="45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5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אישית</a:t>
          </a:r>
          <a:endParaRPr lang="en-US" sz="45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100236" y="2933106"/>
        <a:ext cx="4974912" cy="185287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92EDF-A3DF-4A79-9C4A-B2949E032D02}">
      <dsp:nvSpPr>
        <dsp:cNvPr id="0" name=""/>
        <dsp:cNvSpPr/>
      </dsp:nvSpPr>
      <dsp:spPr>
        <a:xfrm rot="5400000">
          <a:off x="3335635" y="292938"/>
          <a:ext cx="2190750" cy="190595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- </a:t>
          </a:r>
          <a:r>
            <a:rPr lang="en-US" sz="21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סיפורי</a:t>
          </a:r>
          <a:r>
            <a:rPr lang="en-US" sz="21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21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הצלחה</a:t>
          </a:r>
          <a:r>
            <a:rPr lang="en-US" sz="21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21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של</a:t>
          </a:r>
          <a:r>
            <a:rPr lang="en-US" sz="21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21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נשים</a:t>
          </a:r>
          <a:r>
            <a:rPr lang="en-US" sz="21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21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עם</a:t>
          </a:r>
          <a:r>
            <a:rPr lang="en-US" sz="21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</a:p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matica SC" panose="00000500000000000000" pitchFamily="2" charset="-79"/>
              <a:cs typeface="Amatica SC" panose="00000500000000000000" pitchFamily="2" charset="-79"/>
            </a:rPr>
            <a:t>MG  </a:t>
          </a:r>
          <a:r>
            <a:rPr lang="en-US" sz="21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בהריון</a:t>
          </a:r>
          <a:endParaRPr lang="en-US" sz="21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 rot="-5400000">
        <a:off x="3775045" y="491931"/>
        <a:ext cx="1311930" cy="1507966"/>
      </dsp:txXfrm>
    </dsp:sp>
    <dsp:sp modelId="{5E4E3933-0495-47F3-A599-759E38A87585}">
      <dsp:nvSpPr>
        <dsp:cNvPr id="0" name=""/>
        <dsp:cNvSpPr/>
      </dsp:nvSpPr>
      <dsp:spPr>
        <a:xfrm>
          <a:off x="5441823" y="588689"/>
          <a:ext cx="2444877" cy="131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9F886-0C12-4B0D-A75A-927517A02CF2}">
      <dsp:nvSpPr>
        <dsp:cNvPr id="0" name=""/>
        <dsp:cNvSpPr/>
      </dsp:nvSpPr>
      <dsp:spPr>
        <a:xfrm rot="5400000">
          <a:off x="1277207" y="292938"/>
          <a:ext cx="2190750" cy="190595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716617" y="491931"/>
        <a:ext cx="1311930" cy="1507966"/>
      </dsp:txXfrm>
    </dsp:sp>
    <dsp:sp modelId="{2683D2D6-05F7-4B32-BDC1-1BB059A0F475}">
      <dsp:nvSpPr>
        <dsp:cNvPr id="0" name=""/>
        <dsp:cNvSpPr/>
      </dsp:nvSpPr>
      <dsp:spPr>
        <a:xfrm rot="5400000">
          <a:off x="2302478" y="2152447"/>
          <a:ext cx="2190750" cy="190595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- </a:t>
          </a:r>
          <a:r>
            <a:rPr lang="en-US" sz="21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ניהול</a:t>
          </a:r>
          <a:r>
            <a:rPr lang="en-US" sz="21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21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נכון</a:t>
          </a:r>
          <a:r>
            <a:rPr lang="en-US" sz="21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21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מביא</a:t>
          </a:r>
          <a:r>
            <a:rPr lang="en-US" sz="21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21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להריונות</a:t>
          </a:r>
          <a:r>
            <a:rPr lang="en-US" sz="21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21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תקינים</a:t>
          </a:r>
          <a:endParaRPr lang="en-US" sz="21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 rot="-5400000">
        <a:off x="2741888" y="2351440"/>
        <a:ext cx="1311930" cy="1507966"/>
      </dsp:txXfrm>
    </dsp:sp>
    <dsp:sp modelId="{8784C09F-8869-4F1F-BE0C-0649347EBB9E}">
      <dsp:nvSpPr>
        <dsp:cNvPr id="0" name=""/>
        <dsp:cNvSpPr/>
      </dsp:nvSpPr>
      <dsp:spPr>
        <a:xfrm>
          <a:off x="0" y="2448198"/>
          <a:ext cx="2366010" cy="131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B7510-6366-47F0-9A94-62099B37A10B}">
      <dsp:nvSpPr>
        <dsp:cNvPr id="0" name=""/>
        <dsp:cNvSpPr/>
      </dsp:nvSpPr>
      <dsp:spPr>
        <a:xfrm rot="5400000">
          <a:off x="4360906" y="2152447"/>
          <a:ext cx="2190750" cy="190595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800316" y="2351440"/>
        <a:ext cx="1311930" cy="15079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51AE9-96CF-4415-8C50-8A1FD44AEBEC}">
      <dsp:nvSpPr>
        <dsp:cNvPr id="0" name=""/>
        <dsp:cNvSpPr/>
      </dsp:nvSpPr>
      <dsp:spPr>
        <a:xfrm>
          <a:off x="0" y="85080"/>
          <a:ext cx="5175384" cy="26009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- </a:t>
          </a:r>
          <a:r>
            <a:rPr lang="en-US" sz="57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חידושים</a:t>
          </a:r>
          <a:r>
            <a:rPr lang="en-US" sz="57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57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בטיפול</a:t>
          </a:r>
          <a:r>
            <a:rPr lang="en-US" sz="57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57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התרופתי</a:t>
          </a:r>
          <a:endParaRPr lang="en-US" sz="57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126966" y="212046"/>
        <a:ext cx="4921452" cy="2346978"/>
      </dsp:txXfrm>
    </dsp:sp>
    <dsp:sp modelId="{A150EA8C-E9E1-4D53-8045-9A3FD272FF44}">
      <dsp:nvSpPr>
        <dsp:cNvPr id="0" name=""/>
        <dsp:cNvSpPr/>
      </dsp:nvSpPr>
      <dsp:spPr>
        <a:xfrm>
          <a:off x="0" y="2850150"/>
          <a:ext cx="5175384" cy="260091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- </a:t>
          </a:r>
          <a:r>
            <a:rPr lang="en-US" sz="57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השפעת</a:t>
          </a:r>
          <a:r>
            <a:rPr lang="en-US" sz="57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57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טיפולים</a:t>
          </a:r>
          <a:r>
            <a:rPr lang="en-US" sz="57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57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חדשים</a:t>
          </a:r>
          <a:r>
            <a:rPr lang="en-US" sz="57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57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על</a:t>
          </a:r>
          <a:r>
            <a:rPr lang="en-US" sz="57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57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נשים</a:t>
          </a:r>
          <a:r>
            <a:rPr lang="en-US" sz="57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57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בהריון</a:t>
          </a:r>
          <a:endParaRPr lang="en-US" sz="57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126966" y="2977116"/>
        <a:ext cx="4921452" cy="234697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BDE1A-ABC2-4943-8C74-9E777BF559A7}">
      <dsp:nvSpPr>
        <dsp:cNvPr id="0" name=""/>
        <dsp:cNvSpPr/>
      </dsp:nvSpPr>
      <dsp:spPr>
        <a:xfrm>
          <a:off x="0" y="127286"/>
          <a:ext cx="4941945" cy="24183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- </a:t>
          </a:r>
          <a:r>
            <a:rPr lang="en-US" sz="53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תזונה</a:t>
          </a:r>
          <a:r>
            <a:rPr lang="en-US" sz="53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53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מאוזנת</a:t>
          </a:r>
          <a:r>
            <a:rPr lang="en-US" sz="53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53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לתמיכה</a:t>
          </a:r>
          <a:r>
            <a:rPr lang="en-US" sz="53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53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במערכת</a:t>
          </a:r>
          <a:r>
            <a:rPr lang="en-US" sz="53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53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החיסון</a:t>
          </a:r>
          <a:endParaRPr lang="en-US" sz="53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118056" y="245342"/>
        <a:ext cx="4705833" cy="2182278"/>
      </dsp:txXfrm>
    </dsp:sp>
    <dsp:sp modelId="{9111FFC5-934E-441C-B9CE-D624F763D363}">
      <dsp:nvSpPr>
        <dsp:cNvPr id="0" name=""/>
        <dsp:cNvSpPr/>
      </dsp:nvSpPr>
      <dsp:spPr>
        <a:xfrm>
          <a:off x="0" y="2698316"/>
          <a:ext cx="4941945" cy="241839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- </a:t>
          </a:r>
          <a:r>
            <a:rPr lang="en-US" sz="53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הימנעות</a:t>
          </a:r>
          <a:r>
            <a:rPr lang="en-US" sz="53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53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מעייפות</a:t>
          </a:r>
          <a:r>
            <a:rPr lang="en-US" sz="53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53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ומתח</a:t>
          </a:r>
          <a:r>
            <a:rPr lang="en-US" sz="53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53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נפשי</a:t>
          </a:r>
          <a:endParaRPr lang="en-US" sz="53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118056" y="2816372"/>
        <a:ext cx="4705833" cy="21822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28EC6-3FFA-4606-816E-A0835F0083AA}">
      <dsp:nvSpPr>
        <dsp:cNvPr id="0" name=""/>
        <dsp:cNvSpPr/>
      </dsp:nvSpPr>
      <dsp:spPr>
        <a:xfrm>
          <a:off x="0" y="36206"/>
          <a:ext cx="4941945" cy="24979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חשיבות</a:t>
          </a:r>
          <a:r>
            <a:rPr lang="en-US" sz="61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61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בריאות</a:t>
          </a:r>
          <a:r>
            <a:rPr lang="en-US" sz="61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61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נפשית</a:t>
          </a:r>
          <a:r>
            <a:rPr lang="en-US" sz="61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61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בניהול</a:t>
          </a:r>
          <a:r>
            <a:rPr lang="en-US" sz="61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61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המחלה</a:t>
          </a:r>
          <a:endParaRPr lang="en-US" sz="6100" kern="1200" dirty="0">
            <a:latin typeface="Amatic SC" panose="00000500000000000000" pitchFamily="2" charset="-79"/>
            <a:cs typeface="Amatic SC" panose="00000500000000000000" pitchFamily="2" charset="-79"/>
          </a:endParaRPr>
        </a:p>
      </dsp:txBody>
      <dsp:txXfrm>
        <a:off x="121940" y="158146"/>
        <a:ext cx="4698065" cy="2254070"/>
      </dsp:txXfrm>
    </dsp:sp>
    <dsp:sp modelId="{F03BE7F1-24DD-43F5-B278-8C81DCC18AD5}">
      <dsp:nvSpPr>
        <dsp:cNvPr id="0" name=""/>
        <dsp:cNvSpPr/>
      </dsp:nvSpPr>
      <dsp:spPr>
        <a:xfrm>
          <a:off x="0" y="2709836"/>
          <a:ext cx="4941945" cy="249795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קבוצות</a:t>
          </a:r>
          <a:r>
            <a:rPr lang="en-US" sz="61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61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תמיכה</a:t>
          </a:r>
          <a:r>
            <a:rPr lang="en-US" sz="61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61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ומודעות</a:t>
          </a:r>
          <a:r>
            <a:rPr lang="en-US" sz="61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61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חברתית</a:t>
          </a:r>
          <a:endParaRPr lang="en-US" sz="6100" kern="1200" dirty="0">
            <a:latin typeface="Amatic SC" panose="00000500000000000000" pitchFamily="2" charset="-79"/>
            <a:cs typeface="Amatic SC" panose="00000500000000000000" pitchFamily="2" charset="-79"/>
          </a:endParaRPr>
        </a:p>
      </dsp:txBody>
      <dsp:txXfrm>
        <a:off x="121940" y="2831776"/>
        <a:ext cx="4698065" cy="225407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E0A39-FAC8-4378-AD7A-1A31AEDDBF59}">
      <dsp:nvSpPr>
        <dsp:cNvPr id="0" name=""/>
        <dsp:cNvSpPr/>
      </dsp:nvSpPr>
      <dsp:spPr>
        <a:xfrm>
          <a:off x="0" y="875658"/>
          <a:ext cx="4941945" cy="10816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-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האם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ניתן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ללדת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באופן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טבעי</a:t>
          </a:r>
          <a:r>
            <a:rPr lang="en-US" sz="4300" kern="1200" dirty="0"/>
            <a:t>?</a:t>
          </a:r>
        </a:p>
      </dsp:txBody>
      <dsp:txXfrm>
        <a:off x="52802" y="928460"/>
        <a:ext cx="4836341" cy="976060"/>
      </dsp:txXfrm>
    </dsp:sp>
    <dsp:sp modelId="{24CCC91E-E95E-4835-BFD1-8AF73BCA725F}">
      <dsp:nvSpPr>
        <dsp:cNvPr id="0" name=""/>
        <dsp:cNvSpPr/>
      </dsp:nvSpPr>
      <dsp:spPr>
        <a:xfrm>
          <a:off x="0" y="2081163"/>
          <a:ext cx="4941945" cy="108166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-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אילו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תרופות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בטוחות</a:t>
          </a:r>
          <a:r>
            <a:rPr lang="en-US" sz="4300" kern="1200" dirty="0"/>
            <a:t>?</a:t>
          </a:r>
        </a:p>
      </dsp:txBody>
      <dsp:txXfrm>
        <a:off x="52802" y="2133965"/>
        <a:ext cx="4836341" cy="976060"/>
      </dsp:txXfrm>
    </dsp:sp>
    <dsp:sp modelId="{88529716-B7B4-4EE8-8CCE-1C47F2B18407}">
      <dsp:nvSpPr>
        <dsp:cNvPr id="0" name=""/>
        <dsp:cNvSpPr/>
      </dsp:nvSpPr>
      <dsp:spPr>
        <a:xfrm>
          <a:off x="0" y="3286669"/>
          <a:ext cx="4941945" cy="108166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-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כיצד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ניתן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להתמודד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עם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עייפות</a:t>
          </a:r>
          <a:r>
            <a:rPr lang="en-US" sz="4300" kern="1200" dirty="0"/>
            <a:t>?</a:t>
          </a:r>
        </a:p>
      </dsp:txBody>
      <dsp:txXfrm>
        <a:off x="52802" y="3339471"/>
        <a:ext cx="4836341" cy="97606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39F7B-C2CD-425C-8D7F-80296F321FCB}">
      <dsp:nvSpPr>
        <dsp:cNvPr id="0" name=""/>
        <dsp:cNvSpPr/>
      </dsp:nvSpPr>
      <dsp:spPr>
        <a:xfrm>
          <a:off x="2718431" y="756979"/>
          <a:ext cx="1542871" cy="1542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Amatica SC" panose="00000500000000000000" pitchFamily="2" charset="-79"/>
              <a:cs typeface="Amatica SC" panose="00000500000000000000" pitchFamily="2" charset="-79"/>
            </a:rPr>
            <a:t>חלוקה נכונה של מטלות יומיות</a:t>
          </a:r>
          <a:endParaRPr lang="en-US" sz="28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2718431" y="756979"/>
        <a:ext cx="1542871" cy="1542871"/>
      </dsp:txXfrm>
    </dsp:sp>
    <dsp:sp modelId="{30E7EC5B-BB97-41F3-816C-CE4801C69EB7}">
      <dsp:nvSpPr>
        <dsp:cNvPr id="0" name=""/>
        <dsp:cNvSpPr/>
      </dsp:nvSpPr>
      <dsp:spPr>
        <a:xfrm>
          <a:off x="-360" y="659576"/>
          <a:ext cx="4359066" cy="4359066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1D657-7131-4896-981C-3AF50B58734D}">
      <dsp:nvSpPr>
        <dsp:cNvPr id="0" name=""/>
        <dsp:cNvSpPr/>
      </dsp:nvSpPr>
      <dsp:spPr>
        <a:xfrm>
          <a:off x="2718431" y="3378368"/>
          <a:ext cx="1542871" cy="1542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Amatica SC" panose="00000500000000000000" pitchFamily="2" charset="-79"/>
              <a:cs typeface="Amatica SC" panose="00000500000000000000" pitchFamily="2" charset="-79"/>
            </a:rPr>
            <a:t>פעילות גופנית מתונה בהתאם להמלצות הרופא</a:t>
          </a:r>
          <a:endParaRPr lang="en-US" sz="28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2718431" y="3378368"/>
        <a:ext cx="1542871" cy="1542871"/>
      </dsp:txXfrm>
    </dsp:sp>
    <dsp:sp modelId="{EFAD0CB6-EBD3-4CCD-8FBC-A7942C3E6BAA}">
      <dsp:nvSpPr>
        <dsp:cNvPr id="0" name=""/>
        <dsp:cNvSpPr/>
      </dsp:nvSpPr>
      <dsp:spPr>
        <a:xfrm>
          <a:off x="-360" y="659576"/>
          <a:ext cx="4359066" cy="4359066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AA4B0-9B81-47C9-9E83-9C0F2EA90B19}">
      <dsp:nvSpPr>
        <dsp:cNvPr id="0" name=""/>
        <dsp:cNvSpPr/>
      </dsp:nvSpPr>
      <dsp:spPr>
        <a:xfrm>
          <a:off x="97042" y="3378368"/>
          <a:ext cx="1542871" cy="1542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Amatica SC" panose="00000500000000000000" pitchFamily="2" charset="-79"/>
              <a:cs typeface="Amatica SC" panose="00000500000000000000" pitchFamily="2" charset="-79"/>
            </a:rPr>
            <a:t>שמירה על תזונה מאוזנת והידרציה</a:t>
          </a:r>
          <a:endParaRPr lang="en-US" sz="28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97042" y="3378368"/>
        <a:ext cx="1542871" cy="1542871"/>
      </dsp:txXfrm>
    </dsp:sp>
    <dsp:sp modelId="{1E6E93ED-AB57-4935-B18A-3E1066C6AF4B}">
      <dsp:nvSpPr>
        <dsp:cNvPr id="0" name=""/>
        <dsp:cNvSpPr/>
      </dsp:nvSpPr>
      <dsp:spPr>
        <a:xfrm>
          <a:off x="-360" y="659576"/>
          <a:ext cx="4359066" cy="4359066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47B19-FBB9-400D-A6DE-2DEF7B1547C7}">
      <dsp:nvSpPr>
        <dsp:cNvPr id="0" name=""/>
        <dsp:cNvSpPr/>
      </dsp:nvSpPr>
      <dsp:spPr>
        <a:xfrm>
          <a:off x="97042" y="756979"/>
          <a:ext cx="1542871" cy="1542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Amatica SC" panose="00000500000000000000" pitchFamily="2" charset="-79"/>
              <a:cs typeface="Amatica SC" panose="00000500000000000000" pitchFamily="2" charset="-79"/>
            </a:rPr>
            <a:t>הפחתת לחצים ומתן חשיבות לרווחה נפשית</a:t>
          </a:r>
          <a:endParaRPr lang="en-US" sz="28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97042" y="756979"/>
        <a:ext cx="1542871" cy="1542871"/>
      </dsp:txXfrm>
    </dsp:sp>
    <dsp:sp modelId="{4D8C3D15-2C51-4359-9FCD-AE982CE395F2}">
      <dsp:nvSpPr>
        <dsp:cNvPr id="0" name=""/>
        <dsp:cNvSpPr/>
      </dsp:nvSpPr>
      <dsp:spPr>
        <a:xfrm>
          <a:off x="-360" y="659576"/>
          <a:ext cx="4359066" cy="4359066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C398C-94A1-455D-98C8-BD53944BFB6C}">
      <dsp:nvSpPr>
        <dsp:cNvPr id="0" name=""/>
        <dsp:cNvSpPr/>
      </dsp:nvSpPr>
      <dsp:spPr>
        <a:xfrm>
          <a:off x="750914" y="1203373"/>
          <a:ext cx="1081248" cy="108124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BB35A-B18F-4A69-8FC0-CAAEFCDC82A7}">
      <dsp:nvSpPr>
        <dsp:cNvPr id="0" name=""/>
        <dsp:cNvSpPr/>
      </dsp:nvSpPr>
      <dsp:spPr>
        <a:xfrm>
          <a:off x="90151" y="2602589"/>
          <a:ext cx="2402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סיכון מוגבר להפלה ולידה מוקדמת</a:t>
          </a:r>
        </a:p>
      </dsp:txBody>
      <dsp:txXfrm>
        <a:off x="90151" y="2602589"/>
        <a:ext cx="2402775" cy="720000"/>
      </dsp:txXfrm>
    </dsp:sp>
    <dsp:sp modelId="{A99A9629-82C8-4156-A092-A12BAC11F376}">
      <dsp:nvSpPr>
        <dsp:cNvPr id="0" name=""/>
        <dsp:cNvSpPr/>
      </dsp:nvSpPr>
      <dsp:spPr>
        <a:xfrm>
          <a:off x="3574175" y="1203373"/>
          <a:ext cx="1081248" cy="108124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4240C-D1E2-4A0B-997C-6868C8111EFC}">
      <dsp:nvSpPr>
        <dsp:cNvPr id="0" name=""/>
        <dsp:cNvSpPr/>
      </dsp:nvSpPr>
      <dsp:spPr>
        <a:xfrm>
          <a:off x="2913412" y="2602589"/>
          <a:ext cx="2402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עייפות מוגברת יכולה להקשות על ניהול ההיריון</a:t>
          </a:r>
        </a:p>
      </dsp:txBody>
      <dsp:txXfrm>
        <a:off x="2913412" y="2602589"/>
        <a:ext cx="2402775" cy="720000"/>
      </dsp:txXfrm>
    </dsp:sp>
    <dsp:sp modelId="{C8699A92-651F-48DB-954A-CB9E4994DB44}">
      <dsp:nvSpPr>
        <dsp:cNvPr id="0" name=""/>
        <dsp:cNvSpPr/>
      </dsp:nvSpPr>
      <dsp:spPr>
        <a:xfrm>
          <a:off x="6397436" y="1203373"/>
          <a:ext cx="1081248" cy="108124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5FE22-BCA6-45DB-8547-40E16AE96BBE}">
      <dsp:nvSpPr>
        <dsp:cNvPr id="0" name=""/>
        <dsp:cNvSpPr/>
      </dsp:nvSpPr>
      <dsp:spPr>
        <a:xfrm>
          <a:off x="5736673" y="2602589"/>
          <a:ext cx="2402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צורך במעקב רפואי צמוד</a:t>
          </a:r>
        </a:p>
      </dsp:txBody>
      <dsp:txXfrm>
        <a:off x="5736673" y="2602589"/>
        <a:ext cx="2402775" cy="720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B088A-D6BD-4315-BAA0-F713F1521BCF}">
      <dsp:nvSpPr>
        <dsp:cNvPr id="0" name=""/>
        <dsp:cNvSpPr/>
      </dsp:nvSpPr>
      <dsp:spPr>
        <a:xfrm>
          <a:off x="0" y="2772"/>
          <a:ext cx="43583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2572E-16FC-41B3-9BE6-A61707906A7F}">
      <dsp:nvSpPr>
        <dsp:cNvPr id="0" name=""/>
        <dsp:cNvSpPr/>
      </dsp:nvSpPr>
      <dsp:spPr>
        <a:xfrm>
          <a:off x="0" y="2772"/>
          <a:ext cx="4358346" cy="189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- </a:t>
          </a:r>
          <a:r>
            <a:rPr lang="en-US" sz="46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ניהול</a:t>
          </a:r>
          <a:r>
            <a:rPr lang="en-US" sz="46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6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נכון</a:t>
          </a:r>
          <a:r>
            <a:rPr lang="en-US" sz="46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6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של</a:t>
          </a:r>
          <a:r>
            <a:rPr lang="en-US" sz="46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6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המחלה</a:t>
          </a:r>
          <a:r>
            <a:rPr lang="en-US" sz="46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6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מאפשר</a:t>
          </a:r>
          <a:r>
            <a:rPr lang="en-US" sz="46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6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הריון</a:t>
          </a:r>
          <a:r>
            <a:rPr lang="en-US" sz="46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6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בטוח</a:t>
          </a:r>
          <a:endParaRPr lang="en-US" sz="46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0" y="2772"/>
        <a:ext cx="4358346" cy="1890891"/>
      </dsp:txXfrm>
    </dsp:sp>
    <dsp:sp modelId="{ECBE9C3E-4520-4FB8-989B-E994FDE0C9FB}">
      <dsp:nvSpPr>
        <dsp:cNvPr id="0" name=""/>
        <dsp:cNvSpPr/>
      </dsp:nvSpPr>
      <dsp:spPr>
        <a:xfrm>
          <a:off x="0" y="1893663"/>
          <a:ext cx="4358346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00BDC-CD62-48CE-8C6C-DF3E2B0121DF}">
      <dsp:nvSpPr>
        <dsp:cNvPr id="0" name=""/>
        <dsp:cNvSpPr/>
      </dsp:nvSpPr>
      <dsp:spPr>
        <a:xfrm>
          <a:off x="0" y="1893663"/>
          <a:ext cx="4358346" cy="189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- </a:t>
          </a:r>
          <a:r>
            <a:rPr lang="en-US" sz="46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מעקב</a:t>
          </a:r>
          <a:r>
            <a:rPr lang="en-US" sz="46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6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רפואי</a:t>
          </a:r>
          <a:r>
            <a:rPr lang="en-US" sz="46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6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צמוד</a:t>
          </a:r>
          <a:r>
            <a:rPr lang="en-US" sz="46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6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הוא</a:t>
          </a:r>
          <a:r>
            <a:rPr lang="en-US" sz="46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6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המפתח</a:t>
          </a:r>
          <a:r>
            <a:rPr lang="en-US" sz="46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6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להצלחה</a:t>
          </a:r>
          <a:endParaRPr lang="en-US" sz="46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0" y="1893663"/>
        <a:ext cx="4358346" cy="1890891"/>
      </dsp:txXfrm>
    </dsp:sp>
    <dsp:sp modelId="{9A2DC3AA-3ECC-4C2A-A2C7-3C1183CDDB89}">
      <dsp:nvSpPr>
        <dsp:cNvPr id="0" name=""/>
        <dsp:cNvSpPr/>
      </dsp:nvSpPr>
      <dsp:spPr>
        <a:xfrm>
          <a:off x="0" y="3784555"/>
          <a:ext cx="4358346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D8EC9-FE49-4A40-A12E-04EC5524BF27}">
      <dsp:nvSpPr>
        <dsp:cNvPr id="0" name=""/>
        <dsp:cNvSpPr/>
      </dsp:nvSpPr>
      <dsp:spPr>
        <a:xfrm>
          <a:off x="0" y="3784555"/>
          <a:ext cx="4358346" cy="189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- </a:t>
          </a:r>
          <a:r>
            <a:rPr lang="en-US" sz="46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מודעות</a:t>
          </a:r>
          <a:r>
            <a:rPr lang="en-US" sz="46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6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והכנה</a:t>
          </a:r>
          <a:r>
            <a:rPr lang="en-US" sz="46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6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מוקדמת</a:t>
          </a:r>
          <a:r>
            <a:rPr lang="en-US" sz="46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6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מפחיתים</a:t>
          </a:r>
          <a:r>
            <a:rPr lang="en-US" sz="46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6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סיכונים</a:t>
          </a:r>
          <a:endParaRPr lang="en-US" sz="46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0" y="3784555"/>
        <a:ext cx="4358346" cy="189089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BBDF9-70AB-43BA-8664-13AED315300F}">
      <dsp:nvSpPr>
        <dsp:cNvPr id="0" name=""/>
        <dsp:cNvSpPr/>
      </dsp:nvSpPr>
      <dsp:spPr>
        <a:xfrm>
          <a:off x="0" y="54183"/>
          <a:ext cx="4941945" cy="16350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- </a:t>
          </a:r>
          <a:r>
            <a:rPr lang="en-US" sz="40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מאמרים</a:t>
          </a:r>
          <a:r>
            <a:rPr lang="en-US" sz="40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0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רפואיים</a:t>
          </a:r>
          <a:endParaRPr lang="en-US" sz="4000" kern="1200" dirty="0">
            <a:latin typeface="Amatic SC" panose="00000500000000000000" pitchFamily="2" charset="-79"/>
            <a:cs typeface="Amatic SC" panose="00000500000000000000" pitchFamily="2" charset="-79"/>
          </a:endParaRPr>
        </a:p>
      </dsp:txBody>
      <dsp:txXfrm>
        <a:off x="79818" y="134001"/>
        <a:ext cx="4782309" cy="1475439"/>
      </dsp:txXfrm>
    </dsp:sp>
    <dsp:sp modelId="{A4875430-7428-4967-B96C-3118709B05E3}">
      <dsp:nvSpPr>
        <dsp:cNvPr id="0" name=""/>
        <dsp:cNvSpPr/>
      </dsp:nvSpPr>
      <dsp:spPr>
        <a:xfrm>
          <a:off x="0" y="1804458"/>
          <a:ext cx="4941945" cy="163507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- </a:t>
          </a:r>
          <a:r>
            <a:rPr lang="en-US" sz="40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המלצות</a:t>
          </a:r>
          <a:r>
            <a:rPr lang="en-US" sz="40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0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ארגוני</a:t>
          </a:r>
          <a:r>
            <a:rPr lang="en-US" sz="40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0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בריאות</a:t>
          </a:r>
          <a:endParaRPr lang="en-US" sz="4000" kern="1200" dirty="0">
            <a:latin typeface="Amatic SC" panose="00000500000000000000" pitchFamily="2" charset="-79"/>
            <a:cs typeface="Amatic SC" panose="00000500000000000000" pitchFamily="2" charset="-79"/>
          </a:endParaRPr>
        </a:p>
      </dsp:txBody>
      <dsp:txXfrm>
        <a:off x="79818" y="1884276"/>
        <a:ext cx="4782309" cy="1475439"/>
      </dsp:txXfrm>
    </dsp:sp>
    <dsp:sp modelId="{F8992E56-88D8-4D00-8880-5139546954F5}">
      <dsp:nvSpPr>
        <dsp:cNvPr id="0" name=""/>
        <dsp:cNvSpPr/>
      </dsp:nvSpPr>
      <dsp:spPr>
        <a:xfrm>
          <a:off x="0" y="3554734"/>
          <a:ext cx="4941945" cy="163507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- </a:t>
          </a:r>
          <a:r>
            <a:rPr lang="en-US" sz="40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פורומים</a:t>
          </a:r>
          <a:r>
            <a:rPr lang="en-US" sz="40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0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ותמיכה</a:t>
          </a:r>
          <a:r>
            <a:rPr lang="en-US" sz="40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0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לנשים</a:t>
          </a:r>
          <a:r>
            <a:rPr lang="en-US" sz="40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0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עם</a:t>
          </a:r>
          <a:r>
            <a:rPr lang="en-US" sz="4000" kern="1200" dirty="0">
              <a:latin typeface="Amatic SC" panose="00000500000000000000" pitchFamily="2" charset="-79"/>
              <a:cs typeface="Amatic SC" panose="00000500000000000000" pitchFamily="2" charset="-79"/>
            </a:rPr>
            <a:t> MG </a:t>
          </a:r>
          <a:r>
            <a:rPr lang="en-US" sz="40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בהריון</a:t>
          </a:r>
          <a:endParaRPr lang="en-US" sz="4000" kern="1200" dirty="0">
            <a:latin typeface="Amatic SC" panose="00000500000000000000" pitchFamily="2" charset="-79"/>
            <a:cs typeface="Amatic SC" panose="00000500000000000000" pitchFamily="2" charset="-79"/>
          </a:endParaRPr>
        </a:p>
      </dsp:txBody>
      <dsp:txXfrm>
        <a:off x="79818" y="3634552"/>
        <a:ext cx="4782309" cy="1475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2E1A4-7D35-4CA9-AFFE-3A6C9ED17613}">
      <dsp:nvSpPr>
        <dsp:cNvPr id="0" name=""/>
        <dsp:cNvSpPr/>
      </dsp:nvSpPr>
      <dsp:spPr>
        <a:xfrm>
          <a:off x="0" y="1249823"/>
          <a:ext cx="5175384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E8C85-B712-45D9-9BBF-41661D18EFD8}">
      <dsp:nvSpPr>
        <dsp:cNvPr id="0" name=""/>
        <dsp:cNvSpPr/>
      </dsp:nvSpPr>
      <dsp:spPr>
        <a:xfrm>
          <a:off x="258769" y="880823"/>
          <a:ext cx="3622768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932" tIns="0" rIns="13693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Amatic SC" panose="00000500000000000000" pitchFamily="2" charset="-79"/>
              <a:cs typeface="Amatic SC" panose="00000500000000000000" pitchFamily="2" charset="-79"/>
            </a:rPr>
            <a:t>כשל נשימתי חמור (משבר מיאסטני</a:t>
          </a:r>
          <a:r>
            <a:rPr lang="en-US" sz="2500" kern="1200"/>
            <a:t>)</a:t>
          </a:r>
        </a:p>
      </dsp:txBody>
      <dsp:txXfrm>
        <a:off x="294795" y="916849"/>
        <a:ext cx="3550716" cy="665948"/>
      </dsp:txXfrm>
    </dsp:sp>
    <dsp:sp modelId="{8B4A2210-C8DE-4221-B2C6-710D843577BB}">
      <dsp:nvSpPr>
        <dsp:cNvPr id="0" name=""/>
        <dsp:cNvSpPr/>
      </dsp:nvSpPr>
      <dsp:spPr>
        <a:xfrm>
          <a:off x="0" y="2383823"/>
          <a:ext cx="5175384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8C4EE-4A05-443F-B59B-C9C770D139FC}">
      <dsp:nvSpPr>
        <dsp:cNvPr id="0" name=""/>
        <dsp:cNvSpPr/>
      </dsp:nvSpPr>
      <dsp:spPr>
        <a:xfrm>
          <a:off x="258769" y="2014823"/>
          <a:ext cx="3622768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932" tIns="0" rIns="13693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 </a:t>
          </a:r>
          <a:r>
            <a:rPr lang="en-US" sz="2500" kern="1200">
              <a:latin typeface="Amatic SC" panose="00000500000000000000" pitchFamily="2" charset="-79"/>
              <a:cs typeface="Amatic SC" panose="00000500000000000000" pitchFamily="2" charset="-79"/>
            </a:rPr>
            <a:t>חולשת שרירים המשפיעה על יכולת הלידה</a:t>
          </a:r>
        </a:p>
      </dsp:txBody>
      <dsp:txXfrm>
        <a:off x="294795" y="2050849"/>
        <a:ext cx="3550716" cy="665948"/>
      </dsp:txXfrm>
    </dsp:sp>
    <dsp:sp modelId="{242562CF-6F8C-4072-86C1-CFF208323BBD}">
      <dsp:nvSpPr>
        <dsp:cNvPr id="0" name=""/>
        <dsp:cNvSpPr/>
      </dsp:nvSpPr>
      <dsp:spPr>
        <a:xfrm>
          <a:off x="0" y="4025317"/>
          <a:ext cx="5175384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EB8AC-67B7-4457-BA37-B40405564E0A}">
      <dsp:nvSpPr>
        <dsp:cNvPr id="0" name=""/>
        <dsp:cNvSpPr/>
      </dsp:nvSpPr>
      <dsp:spPr>
        <a:xfrm>
          <a:off x="258769" y="3148823"/>
          <a:ext cx="3713410" cy="124549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932" tIns="0" rIns="13693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מיאסטניה</a:t>
          </a:r>
          <a:r>
            <a:rPr lang="en-US" sz="25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נאונטלית</a:t>
          </a:r>
          <a:endParaRPr lang="en-US" sz="2500" kern="1200" dirty="0">
            <a:latin typeface="Amatic SC" panose="00000500000000000000" pitchFamily="2" charset="-79"/>
            <a:cs typeface="Amatic SC" panose="00000500000000000000" pitchFamily="2" charset="-79"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matic SC" panose="00000500000000000000" pitchFamily="2" charset="-79"/>
              <a:cs typeface="Amatic SC" panose="00000500000000000000" pitchFamily="2" charset="-79"/>
            </a:rPr>
            <a:t> (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חולשה</a:t>
          </a:r>
          <a:r>
            <a:rPr lang="en-US" sz="25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זמנית</a:t>
          </a:r>
          <a:r>
            <a:rPr lang="en-US" sz="25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אצל</a:t>
          </a:r>
          <a:r>
            <a:rPr lang="en-US" sz="25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היילוד</a:t>
          </a:r>
          <a:r>
            <a:rPr lang="en-US" sz="2500" kern="1200" dirty="0"/>
            <a:t>)</a:t>
          </a:r>
        </a:p>
      </dsp:txBody>
      <dsp:txXfrm>
        <a:off x="319569" y="3209623"/>
        <a:ext cx="3591810" cy="1123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9ACEC-9A64-4E1B-A9C0-DD83463BCDE6}">
      <dsp:nvSpPr>
        <dsp:cNvPr id="0" name=""/>
        <dsp:cNvSpPr/>
      </dsp:nvSpPr>
      <dsp:spPr>
        <a:xfrm>
          <a:off x="0" y="671"/>
          <a:ext cx="4395818" cy="1571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05822-2E78-49F0-9C61-367CB3691C5D}">
      <dsp:nvSpPr>
        <dsp:cNvPr id="0" name=""/>
        <dsp:cNvSpPr/>
      </dsp:nvSpPr>
      <dsp:spPr>
        <a:xfrm>
          <a:off x="475513" y="354359"/>
          <a:ext cx="864569" cy="86456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D6379-4736-472F-8F18-89628F0A17DA}">
      <dsp:nvSpPr>
        <dsp:cNvPr id="0" name=""/>
        <dsp:cNvSpPr/>
      </dsp:nvSpPr>
      <dsp:spPr>
        <a:xfrm>
          <a:off x="1815596" y="671"/>
          <a:ext cx="2580221" cy="157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364" tIns="166364" rIns="166364" bIns="16636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-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מעקב</a:t>
          </a:r>
          <a:r>
            <a:rPr lang="en-US" sz="25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נוירולוגי</a:t>
          </a:r>
          <a:r>
            <a:rPr lang="en-US" sz="25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וגניקולוגי</a:t>
          </a:r>
          <a:r>
            <a:rPr lang="en-US" sz="25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תכוף</a:t>
          </a:r>
          <a:endParaRPr lang="en-US" sz="2500" kern="1200" dirty="0">
            <a:latin typeface="Amatic SC" panose="00000500000000000000" pitchFamily="2" charset="-79"/>
            <a:cs typeface="Amatic SC" panose="00000500000000000000" pitchFamily="2" charset="-79"/>
          </a:endParaRPr>
        </a:p>
      </dsp:txBody>
      <dsp:txXfrm>
        <a:off x="1815596" y="671"/>
        <a:ext cx="2580221" cy="1571944"/>
      </dsp:txXfrm>
    </dsp:sp>
    <dsp:sp modelId="{671249F1-8C43-4804-AB63-D22DEFF7AC1D}">
      <dsp:nvSpPr>
        <dsp:cNvPr id="0" name=""/>
        <dsp:cNvSpPr/>
      </dsp:nvSpPr>
      <dsp:spPr>
        <a:xfrm>
          <a:off x="0" y="1965602"/>
          <a:ext cx="4395818" cy="1571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032E5-D3F3-4071-A450-BE21F66951F9}">
      <dsp:nvSpPr>
        <dsp:cNvPr id="0" name=""/>
        <dsp:cNvSpPr/>
      </dsp:nvSpPr>
      <dsp:spPr>
        <a:xfrm>
          <a:off x="475513" y="2319290"/>
          <a:ext cx="864569" cy="86456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A7E08-36E5-4D30-92FC-DA4DFB2421B6}">
      <dsp:nvSpPr>
        <dsp:cNvPr id="0" name=""/>
        <dsp:cNvSpPr/>
      </dsp:nvSpPr>
      <dsp:spPr>
        <a:xfrm>
          <a:off x="1815596" y="1965602"/>
          <a:ext cx="2580221" cy="157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364" tIns="166364" rIns="166364" bIns="16636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-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תיאום</a:t>
          </a:r>
          <a:r>
            <a:rPr lang="en-US" sz="25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בין</a:t>
          </a:r>
          <a:r>
            <a:rPr lang="en-US" sz="25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נוירולוג</a:t>
          </a:r>
          <a:r>
            <a:rPr lang="en-US" sz="2500" kern="1200" dirty="0">
              <a:latin typeface="Amatic SC" panose="00000500000000000000" pitchFamily="2" charset="-79"/>
              <a:cs typeface="Amatic SC" panose="00000500000000000000" pitchFamily="2" charset="-79"/>
            </a:rPr>
            <a:t>,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גינקולוג</a:t>
          </a:r>
          <a:r>
            <a:rPr lang="en-US" sz="25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ורופא</a:t>
          </a:r>
          <a:r>
            <a:rPr lang="en-US" sz="25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מרדים</a:t>
          </a:r>
          <a:endParaRPr lang="en-US" sz="2500" kern="1200" dirty="0">
            <a:latin typeface="Amatic SC" panose="00000500000000000000" pitchFamily="2" charset="-79"/>
            <a:cs typeface="Amatic SC" panose="00000500000000000000" pitchFamily="2" charset="-79"/>
          </a:endParaRPr>
        </a:p>
      </dsp:txBody>
      <dsp:txXfrm>
        <a:off x="1815596" y="1965602"/>
        <a:ext cx="2580221" cy="1571944"/>
      </dsp:txXfrm>
    </dsp:sp>
    <dsp:sp modelId="{9BB65CB3-80DA-47B0-9F3D-7D164F746B75}">
      <dsp:nvSpPr>
        <dsp:cNvPr id="0" name=""/>
        <dsp:cNvSpPr/>
      </dsp:nvSpPr>
      <dsp:spPr>
        <a:xfrm>
          <a:off x="0" y="3930533"/>
          <a:ext cx="4395818" cy="1571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328A2-3EAF-4B25-8A1E-5A38FE7622B0}">
      <dsp:nvSpPr>
        <dsp:cNvPr id="0" name=""/>
        <dsp:cNvSpPr/>
      </dsp:nvSpPr>
      <dsp:spPr>
        <a:xfrm>
          <a:off x="475513" y="4284221"/>
          <a:ext cx="864569" cy="86456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CCA2C-DE12-470C-9C46-7AFD425AC038}">
      <dsp:nvSpPr>
        <dsp:cNvPr id="0" name=""/>
        <dsp:cNvSpPr/>
      </dsp:nvSpPr>
      <dsp:spPr>
        <a:xfrm>
          <a:off x="1815596" y="3930533"/>
          <a:ext cx="2580221" cy="157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364" tIns="166364" rIns="166364" bIns="16636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-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בדיקות</a:t>
          </a:r>
          <a:r>
            <a:rPr lang="en-US" sz="25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סדירות</a:t>
          </a:r>
          <a:r>
            <a:rPr lang="en-US" sz="25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להערכת</a:t>
          </a:r>
          <a:r>
            <a:rPr lang="en-US" sz="25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מצב</a:t>
          </a:r>
          <a:r>
            <a:rPr lang="en-US" sz="25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האם</a:t>
          </a:r>
          <a:r>
            <a:rPr lang="en-US" sz="25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25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והעובר</a:t>
          </a:r>
          <a:endParaRPr lang="en-US" sz="2500" kern="1200" dirty="0">
            <a:latin typeface="Amatic SC" panose="00000500000000000000" pitchFamily="2" charset="-79"/>
            <a:cs typeface="Amatic SC" panose="00000500000000000000" pitchFamily="2" charset="-79"/>
          </a:endParaRPr>
        </a:p>
      </dsp:txBody>
      <dsp:txXfrm>
        <a:off x="1815596" y="3930533"/>
        <a:ext cx="2580221" cy="15719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62081-9C9F-4D5E-9A2D-AB498D13E4D3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C219B-F207-4DEE-8C6E-F94EB66CE9E4}">
      <dsp:nvSpPr>
        <dsp:cNvPr id="0" name=""/>
        <dsp:cNvSpPr/>
      </dsp:nvSpPr>
      <dsp:spPr>
        <a:xfrm>
          <a:off x="0" y="2703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- </a:t>
          </a:r>
          <a:r>
            <a:rPr lang="en-US" sz="49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שימוש</a:t>
          </a:r>
          <a:r>
            <a:rPr lang="en-US" sz="49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9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במעכבי</a:t>
          </a:r>
          <a:r>
            <a:rPr lang="en-US" sz="49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9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אצטילכולין</a:t>
          </a:r>
          <a:r>
            <a:rPr lang="en-US" sz="49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9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אסטרז</a:t>
          </a:r>
          <a:r>
            <a:rPr lang="en-US" sz="4900" kern="1200" dirty="0">
              <a:latin typeface="Amatic SC" panose="00000500000000000000" pitchFamily="2" charset="-79"/>
              <a:cs typeface="Amatic SC" panose="00000500000000000000" pitchFamily="2" charset="-79"/>
            </a:rPr>
            <a:t> (Pyridostigmine</a:t>
          </a:r>
          <a:r>
            <a:rPr lang="en-US" sz="4900" kern="1200" dirty="0"/>
            <a:t>)</a:t>
          </a:r>
        </a:p>
      </dsp:txBody>
      <dsp:txXfrm>
        <a:off x="0" y="2703"/>
        <a:ext cx="5175384" cy="1843578"/>
      </dsp:txXfrm>
    </dsp:sp>
    <dsp:sp modelId="{1A025665-9DDC-43F2-8105-FA782B8C0D70}">
      <dsp:nvSpPr>
        <dsp:cNvPr id="0" name=""/>
        <dsp:cNvSpPr/>
      </dsp:nvSpPr>
      <dsp:spPr>
        <a:xfrm>
          <a:off x="0" y="1846281"/>
          <a:ext cx="5175384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54B22-143F-4A57-8AB7-29877C4888A9}">
      <dsp:nvSpPr>
        <dsp:cNvPr id="0" name=""/>
        <dsp:cNvSpPr/>
      </dsp:nvSpPr>
      <dsp:spPr>
        <a:xfrm>
          <a:off x="0" y="1846281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- </a:t>
          </a:r>
          <a:r>
            <a:rPr lang="en-US" sz="49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קורטיקוסטרואידים</a:t>
          </a:r>
          <a:r>
            <a:rPr lang="en-US" sz="49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9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אם</a:t>
          </a:r>
          <a:r>
            <a:rPr lang="en-US" sz="49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9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יש</a:t>
          </a:r>
          <a:r>
            <a:rPr lang="en-US" sz="49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9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צורך</a:t>
          </a:r>
          <a:endParaRPr lang="en-US" sz="4900" kern="1200" dirty="0">
            <a:latin typeface="Amatic SC" panose="00000500000000000000" pitchFamily="2" charset="-79"/>
            <a:cs typeface="Amatic SC" panose="00000500000000000000" pitchFamily="2" charset="-79"/>
          </a:endParaRPr>
        </a:p>
      </dsp:txBody>
      <dsp:txXfrm>
        <a:off x="0" y="1846281"/>
        <a:ext cx="5175384" cy="1843578"/>
      </dsp:txXfrm>
    </dsp:sp>
    <dsp:sp modelId="{AD6558F5-F0C7-4D58-8803-FDFA15113D55}">
      <dsp:nvSpPr>
        <dsp:cNvPr id="0" name=""/>
        <dsp:cNvSpPr/>
      </dsp:nvSpPr>
      <dsp:spPr>
        <a:xfrm>
          <a:off x="0" y="3689859"/>
          <a:ext cx="5175384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0BE6E-13B1-405E-8D8C-FF0AA6347B7C}">
      <dsp:nvSpPr>
        <dsp:cNvPr id="0" name=""/>
        <dsp:cNvSpPr/>
      </dsp:nvSpPr>
      <dsp:spPr>
        <a:xfrm>
          <a:off x="0" y="3689859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- </a:t>
          </a:r>
          <a:r>
            <a:rPr lang="en-US" sz="49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הימנעות</a:t>
          </a:r>
          <a:r>
            <a:rPr lang="en-US" sz="49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9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ממדכאי</a:t>
          </a:r>
          <a:r>
            <a:rPr lang="en-US" sz="49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9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חיסון</a:t>
          </a:r>
          <a:r>
            <a:rPr lang="en-US" sz="49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9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מסוימים</a:t>
          </a:r>
          <a:endParaRPr lang="en-US" sz="4900" kern="1200" dirty="0">
            <a:latin typeface="Amatic SC" panose="00000500000000000000" pitchFamily="2" charset="-79"/>
            <a:cs typeface="Amatic SC" panose="00000500000000000000" pitchFamily="2" charset="-79"/>
          </a:endParaRPr>
        </a:p>
      </dsp:txBody>
      <dsp:txXfrm>
        <a:off x="0" y="3689859"/>
        <a:ext cx="5175384" cy="18435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392B4-5FC6-4BF1-9B05-10E23D5B2ED3}">
      <dsp:nvSpPr>
        <dsp:cNvPr id="0" name=""/>
        <dsp:cNvSpPr/>
      </dsp:nvSpPr>
      <dsp:spPr>
        <a:xfrm>
          <a:off x="518185" y="185327"/>
          <a:ext cx="1475437" cy="1475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5037E-ABCB-48FF-8452-BBDCAFC44F12}">
      <dsp:nvSpPr>
        <dsp:cNvPr id="0" name=""/>
        <dsp:cNvSpPr/>
      </dsp:nvSpPr>
      <dsp:spPr>
        <a:xfrm>
          <a:off x="832623" y="499765"/>
          <a:ext cx="846562" cy="84656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B055A-4AD5-4094-9A0E-C73EF2B9A33E}">
      <dsp:nvSpPr>
        <dsp:cNvPr id="0" name=""/>
        <dsp:cNvSpPr/>
      </dsp:nvSpPr>
      <dsp:spPr>
        <a:xfrm>
          <a:off x="46529" y="2120327"/>
          <a:ext cx="2418750" cy="138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- </a:t>
          </a:r>
          <a:r>
            <a:rPr lang="en-US" sz="32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פירידוסטיגמין</a:t>
          </a:r>
          <a:r>
            <a:rPr lang="en-US" sz="32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32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בטוח</a:t>
          </a:r>
          <a:r>
            <a:rPr lang="en-US" sz="32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32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לרוב</a:t>
          </a:r>
          <a:endParaRPr lang="en-US" sz="1700" kern="1200" dirty="0">
            <a:latin typeface="Amatic SC" panose="00000500000000000000" pitchFamily="2" charset="-79"/>
            <a:cs typeface="Amatic SC" panose="00000500000000000000" pitchFamily="2" charset="-79"/>
          </a:endParaRPr>
        </a:p>
      </dsp:txBody>
      <dsp:txXfrm>
        <a:off x="46529" y="2120327"/>
        <a:ext cx="2418750" cy="1383750"/>
      </dsp:txXfrm>
    </dsp:sp>
    <dsp:sp modelId="{2992F19D-0122-4F86-A6D8-E35D193CE455}">
      <dsp:nvSpPr>
        <dsp:cNvPr id="0" name=""/>
        <dsp:cNvSpPr/>
      </dsp:nvSpPr>
      <dsp:spPr>
        <a:xfrm>
          <a:off x="3360216" y="185327"/>
          <a:ext cx="1475437" cy="1475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47825-206B-44C6-A4EF-0376E6D405D2}">
      <dsp:nvSpPr>
        <dsp:cNvPr id="0" name=""/>
        <dsp:cNvSpPr/>
      </dsp:nvSpPr>
      <dsp:spPr>
        <a:xfrm>
          <a:off x="3674654" y="499765"/>
          <a:ext cx="846562" cy="84656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373F5-C661-4788-A619-5313295520EC}">
      <dsp:nvSpPr>
        <dsp:cNvPr id="0" name=""/>
        <dsp:cNvSpPr/>
      </dsp:nvSpPr>
      <dsp:spPr>
        <a:xfrm>
          <a:off x="2888560" y="2120327"/>
          <a:ext cx="2418750" cy="138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- </a:t>
          </a:r>
          <a:r>
            <a:rPr lang="en-US" sz="32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סטרואידים</a:t>
          </a:r>
          <a:r>
            <a:rPr lang="en-US" sz="32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32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יכולים</a:t>
          </a:r>
          <a:r>
            <a:rPr lang="en-US" sz="32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32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להיות</a:t>
          </a:r>
          <a:r>
            <a:rPr lang="en-US" sz="32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32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בטוחים</a:t>
          </a:r>
          <a:r>
            <a:rPr lang="en-US" sz="32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32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במינון</a:t>
          </a:r>
          <a:r>
            <a:rPr lang="en-US" sz="32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32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נמוך</a:t>
          </a:r>
          <a:endParaRPr lang="en-US" sz="2200" kern="1200" dirty="0">
            <a:latin typeface="Amatic SC" panose="00000500000000000000" pitchFamily="2" charset="-79"/>
            <a:cs typeface="Amatic SC" panose="00000500000000000000" pitchFamily="2" charset="-79"/>
          </a:endParaRPr>
        </a:p>
      </dsp:txBody>
      <dsp:txXfrm>
        <a:off x="2888560" y="2120327"/>
        <a:ext cx="2418750" cy="1383750"/>
      </dsp:txXfrm>
    </dsp:sp>
    <dsp:sp modelId="{9E6535D1-CAA8-42A2-B009-877A8FD3684E}">
      <dsp:nvSpPr>
        <dsp:cNvPr id="0" name=""/>
        <dsp:cNvSpPr/>
      </dsp:nvSpPr>
      <dsp:spPr>
        <a:xfrm>
          <a:off x="6202248" y="185327"/>
          <a:ext cx="1475437" cy="1475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96371-3B9A-40BA-BD59-AC6183DC1E31}">
      <dsp:nvSpPr>
        <dsp:cNvPr id="0" name=""/>
        <dsp:cNvSpPr/>
      </dsp:nvSpPr>
      <dsp:spPr>
        <a:xfrm>
          <a:off x="6516685" y="499765"/>
          <a:ext cx="846562" cy="84656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D6422-2DC4-4F77-B720-7952D65C4F56}">
      <dsp:nvSpPr>
        <dsp:cNvPr id="0" name=""/>
        <dsp:cNvSpPr/>
      </dsp:nvSpPr>
      <dsp:spPr>
        <a:xfrm>
          <a:off x="5730591" y="2120327"/>
          <a:ext cx="2418750" cy="138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100" kern="1200" dirty="0"/>
            <a:t>- </a:t>
          </a:r>
          <a:r>
            <a:rPr lang="en-US" sz="31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הימנעות</a:t>
          </a:r>
          <a:r>
            <a:rPr lang="en-US" sz="31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31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מאזתיופרין</a:t>
          </a:r>
          <a:r>
            <a:rPr lang="en-US" sz="31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31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ומיוקופנולט</a:t>
          </a:r>
          <a:r>
            <a:rPr lang="en-US" sz="31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31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בשל</a:t>
          </a:r>
          <a:r>
            <a:rPr lang="en-US" sz="31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31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סיכון</a:t>
          </a:r>
          <a:r>
            <a:rPr lang="en-US" sz="31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31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לעובר</a:t>
          </a:r>
          <a:endParaRPr lang="en-US" sz="3100" kern="1200" dirty="0">
            <a:latin typeface="Amatic SC" panose="00000500000000000000" pitchFamily="2" charset="-79"/>
            <a:cs typeface="Amatic SC" panose="00000500000000000000" pitchFamily="2" charset="-79"/>
          </a:endParaRPr>
        </a:p>
      </dsp:txBody>
      <dsp:txXfrm>
        <a:off x="5730591" y="2120327"/>
        <a:ext cx="2418750" cy="13837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F19DC-723A-4F54-BC93-BC76B440EFC1}">
      <dsp:nvSpPr>
        <dsp:cNvPr id="0" name=""/>
        <dsp:cNvSpPr/>
      </dsp:nvSpPr>
      <dsp:spPr>
        <a:xfrm>
          <a:off x="0" y="2955"/>
          <a:ext cx="5175384" cy="1760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-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בדיקות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קבועות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לתפקוד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שרירי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האם</a:t>
          </a:r>
          <a:endParaRPr lang="en-US" sz="4300" kern="1200" dirty="0">
            <a:latin typeface="Amatic SC" panose="00000500000000000000" pitchFamily="2" charset="-79"/>
            <a:cs typeface="Amatic SC" panose="00000500000000000000" pitchFamily="2" charset="-79"/>
          </a:endParaRPr>
        </a:p>
      </dsp:txBody>
      <dsp:txXfrm>
        <a:off x="85958" y="88913"/>
        <a:ext cx="5003468" cy="1588934"/>
      </dsp:txXfrm>
    </dsp:sp>
    <dsp:sp modelId="{78A99409-84EF-4662-A5AD-879F38D159A9}">
      <dsp:nvSpPr>
        <dsp:cNvPr id="0" name=""/>
        <dsp:cNvSpPr/>
      </dsp:nvSpPr>
      <dsp:spPr>
        <a:xfrm>
          <a:off x="0" y="1887645"/>
          <a:ext cx="5175384" cy="176085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-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הערכה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סדירה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של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התפתחות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העובר</a:t>
          </a:r>
          <a:endParaRPr lang="en-US" sz="4300" kern="1200" dirty="0">
            <a:latin typeface="Amatic SC" panose="00000500000000000000" pitchFamily="2" charset="-79"/>
            <a:cs typeface="Amatic SC" panose="00000500000000000000" pitchFamily="2" charset="-79"/>
          </a:endParaRPr>
        </a:p>
      </dsp:txBody>
      <dsp:txXfrm>
        <a:off x="85958" y="1973603"/>
        <a:ext cx="5003468" cy="1588934"/>
      </dsp:txXfrm>
    </dsp:sp>
    <dsp:sp modelId="{C8AFF5AF-C84A-492F-BA5F-592CAFE296AD}">
      <dsp:nvSpPr>
        <dsp:cNvPr id="0" name=""/>
        <dsp:cNvSpPr/>
      </dsp:nvSpPr>
      <dsp:spPr>
        <a:xfrm>
          <a:off x="0" y="3772335"/>
          <a:ext cx="5175384" cy="176085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-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בדיקות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אקו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לב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עוברי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במידת</a:t>
          </a:r>
          <a:r>
            <a:rPr lang="en-US" sz="4300" kern="1200" dirty="0"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300" kern="1200" dirty="0" err="1">
              <a:latin typeface="Amatic SC" panose="00000500000000000000" pitchFamily="2" charset="-79"/>
              <a:cs typeface="Amatic SC" panose="00000500000000000000" pitchFamily="2" charset="-79"/>
            </a:rPr>
            <a:t>הצורך</a:t>
          </a:r>
          <a:endParaRPr lang="en-US" sz="4300" kern="1200" dirty="0">
            <a:latin typeface="Amatic SC" panose="00000500000000000000" pitchFamily="2" charset="-79"/>
            <a:cs typeface="Amatic SC" panose="00000500000000000000" pitchFamily="2" charset="-79"/>
          </a:endParaRPr>
        </a:p>
      </dsp:txBody>
      <dsp:txXfrm>
        <a:off x="85958" y="3858293"/>
        <a:ext cx="5003468" cy="15889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73237-005A-40FE-BC6E-01C04FF4F8B6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לרוב</a:t>
          </a:r>
          <a:r>
            <a:rPr lang="en-US" sz="4000" kern="1200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ניתן</a:t>
          </a:r>
          <a:r>
            <a:rPr lang="en-US" sz="4000" kern="1200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ללדת</a:t>
          </a:r>
          <a:r>
            <a:rPr lang="en-US" sz="4000" kern="1200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בלידה</a:t>
          </a:r>
          <a:r>
            <a:rPr lang="en-US" sz="4000" kern="1200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רגילה</a:t>
          </a:r>
          <a:endParaRPr lang="en-US" sz="4000" kern="1200" dirty="0">
            <a:solidFill>
              <a:schemeClr val="tx1"/>
            </a:solidFill>
            <a:latin typeface="Amatic SC" panose="00000500000000000000" pitchFamily="2" charset="-79"/>
            <a:cs typeface="Amatic SC" panose="00000500000000000000" pitchFamily="2" charset="-79"/>
          </a:endParaRPr>
        </a:p>
      </dsp:txBody>
      <dsp:txXfrm>
        <a:off x="429570" y="472"/>
        <a:ext cx="3346456" cy="2007873"/>
      </dsp:txXfrm>
    </dsp:sp>
    <dsp:sp modelId="{997DC14B-C21D-4EBC-AAD5-2FEB612954C5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במקרים</a:t>
          </a:r>
          <a:r>
            <a:rPr lang="en-US" sz="4000" kern="1200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מסוימים</a:t>
          </a:r>
          <a:r>
            <a:rPr lang="en-US" sz="4000" kern="1200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נדרש</a:t>
          </a:r>
          <a:r>
            <a:rPr lang="en-US" sz="4000" kern="1200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ניתוח</a:t>
          </a:r>
          <a:r>
            <a:rPr lang="en-US" sz="4000" kern="1200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קיסרי</a:t>
          </a:r>
          <a:endParaRPr lang="en-US" sz="4000" kern="1200" dirty="0">
            <a:solidFill>
              <a:schemeClr val="tx1"/>
            </a:solidFill>
            <a:latin typeface="Amatic SC" panose="00000500000000000000" pitchFamily="2" charset="-79"/>
            <a:cs typeface="Amatic SC" panose="00000500000000000000" pitchFamily="2" charset="-79"/>
          </a:endParaRPr>
        </a:p>
      </dsp:txBody>
      <dsp:txXfrm>
        <a:off x="4110672" y="472"/>
        <a:ext cx="3346456" cy="2007873"/>
      </dsp:txXfrm>
    </dsp:sp>
    <dsp:sp modelId="{07AC1CE0-F8AE-4C75-B2E0-E6D6C135C3E2}">
      <dsp:nvSpPr>
        <dsp:cNvPr id="0" name=""/>
        <dsp:cNvSpPr/>
      </dsp:nvSpPr>
      <dsp:spPr>
        <a:xfrm>
          <a:off x="2270121" y="2342991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- </a:t>
          </a:r>
          <a:r>
            <a:rPr lang="en-US" sz="4000" kern="1200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שימוש</a:t>
          </a:r>
          <a:r>
            <a:rPr lang="en-US" sz="4000" kern="1200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זהיר</a:t>
          </a:r>
          <a:r>
            <a:rPr lang="en-US" sz="4000" kern="1200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במשככי</a:t>
          </a:r>
          <a:r>
            <a:rPr lang="en-US" sz="4000" kern="1200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כאבים</a:t>
          </a:r>
          <a:r>
            <a:rPr lang="en-US" sz="4000" kern="1200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ואלחוש</a:t>
          </a:r>
          <a:r>
            <a:rPr lang="en-US" sz="4000" kern="1200" dirty="0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Amatic SC" panose="00000500000000000000" pitchFamily="2" charset="-79"/>
              <a:cs typeface="Amatic SC" panose="00000500000000000000" pitchFamily="2" charset="-79"/>
            </a:rPr>
            <a:t>אפידורלי</a:t>
          </a:r>
          <a:endParaRPr lang="en-US" sz="4000" kern="1200" dirty="0">
            <a:solidFill>
              <a:schemeClr val="tx1"/>
            </a:solidFill>
            <a:latin typeface="Amatic SC" panose="00000500000000000000" pitchFamily="2" charset="-79"/>
            <a:cs typeface="Amatic SC" panose="00000500000000000000" pitchFamily="2" charset="-79"/>
          </a:endParaRPr>
        </a:p>
      </dsp:txBody>
      <dsp:txXfrm>
        <a:off x="2270121" y="2342991"/>
        <a:ext cx="3346456" cy="20078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B3ED6-918B-4AE3-92B3-1CA9D0C2A21A}">
      <dsp:nvSpPr>
        <dsp:cNvPr id="0" name=""/>
        <dsp:cNvSpPr/>
      </dsp:nvSpPr>
      <dsp:spPr>
        <a:xfrm>
          <a:off x="0" y="13666"/>
          <a:ext cx="7886700" cy="13472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>
              <a:latin typeface="Amatica SC" panose="00000500000000000000" pitchFamily="2" charset="-79"/>
              <a:cs typeface="Amatica SC" panose="00000500000000000000" pitchFamily="2" charset="-79"/>
            </a:rPr>
            <a:t>- </a:t>
          </a:r>
          <a:r>
            <a:rPr lang="en-US" sz="49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חולשה</a:t>
          </a:r>
          <a:r>
            <a:rPr lang="en-US" sz="49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9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זמנית</a:t>
          </a:r>
          <a:r>
            <a:rPr lang="en-US" sz="49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9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עקב</a:t>
          </a:r>
          <a:r>
            <a:rPr lang="en-US" sz="49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9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מעבר</a:t>
          </a:r>
          <a:r>
            <a:rPr lang="en-US" sz="49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9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נוגדנים</a:t>
          </a:r>
          <a:r>
            <a:rPr lang="en-US" sz="49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9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מהאם</a:t>
          </a:r>
          <a:endParaRPr lang="en-US" sz="49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65768" y="79434"/>
        <a:ext cx="7755164" cy="1215719"/>
      </dsp:txXfrm>
    </dsp:sp>
    <dsp:sp modelId="{68890783-7B16-4CB6-972B-02082ECBCC3D}">
      <dsp:nvSpPr>
        <dsp:cNvPr id="0" name=""/>
        <dsp:cNvSpPr/>
      </dsp:nvSpPr>
      <dsp:spPr>
        <a:xfrm>
          <a:off x="0" y="1502041"/>
          <a:ext cx="7886700" cy="134725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>
              <a:latin typeface="Amatica SC" panose="00000500000000000000" pitchFamily="2" charset="-79"/>
              <a:cs typeface="Amatica SC" panose="00000500000000000000" pitchFamily="2" charset="-79"/>
            </a:rPr>
            <a:t>- </a:t>
          </a:r>
          <a:r>
            <a:rPr lang="en-US" sz="49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לרוב</a:t>
          </a:r>
          <a:r>
            <a:rPr lang="en-US" sz="49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9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חולף</a:t>
          </a:r>
          <a:r>
            <a:rPr lang="en-US" sz="49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9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תוך</a:t>
          </a:r>
          <a:r>
            <a:rPr lang="en-US" sz="49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9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מספר</a:t>
          </a:r>
          <a:r>
            <a:rPr lang="en-US" sz="49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9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שבועות</a:t>
          </a:r>
          <a:endParaRPr lang="en-US" sz="49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65768" y="1567809"/>
        <a:ext cx="7755164" cy="1215719"/>
      </dsp:txXfrm>
    </dsp:sp>
    <dsp:sp modelId="{ED720776-7EC9-4170-9F14-5F5E07CACF9F}">
      <dsp:nvSpPr>
        <dsp:cNvPr id="0" name=""/>
        <dsp:cNvSpPr/>
      </dsp:nvSpPr>
      <dsp:spPr>
        <a:xfrm>
          <a:off x="0" y="2990416"/>
          <a:ext cx="7886700" cy="134725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>
              <a:latin typeface="Amatica SC" panose="00000500000000000000" pitchFamily="2" charset="-79"/>
              <a:cs typeface="Amatica SC" panose="00000500000000000000" pitchFamily="2" charset="-79"/>
            </a:rPr>
            <a:t>- </a:t>
          </a:r>
          <a:r>
            <a:rPr lang="en-US" sz="49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צורך</a:t>
          </a:r>
          <a:r>
            <a:rPr lang="en-US" sz="49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9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במעקב</a:t>
          </a:r>
          <a:r>
            <a:rPr lang="en-US" sz="49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9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רפואי</a:t>
          </a:r>
          <a:r>
            <a:rPr lang="en-US" sz="49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9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ראשוני</a:t>
          </a:r>
          <a:r>
            <a:rPr lang="en-US" sz="49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9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לאחר</a:t>
          </a:r>
          <a:r>
            <a:rPr lang="en-US" sz="4900" kern="1200" dirty="0">
              <a:latin typeface="Amatica SC" panose="00000500000000000000" pitchFamily="2" charset="-79"/>
              <a:cs typeface="Amatica SC" panose="00000500000000000000" pitchFamily="2" charset="-79"/>
            </a:rPr>
            <a:t> </a:t>
          </a:r>
          <a:r>
            <a:rPr lang="en-US" sz="4900" kern="1200" dirty="0" err="1">
              <a:latin typeface="Amatica SC" panose="00000500000000000000" pitchFamily="2" charset="-79"/>
              <a:cs typeface="Amatica SC" panose="00000500000000000000" pitchFamily="2" charset="-79"/>
            </a:rPr>
            <a:t>הלידה</a:t>
          </a:r>
          <a:endParaRPr lang="en-US" sz="4900" kern="1200" dirty="0">
            <a:latin typeface="Amatica SC" panose="00000500000000000000" pitchFamily="2" charset="-79"/>
            <a:cs typeface="Amatica SC" panose="00000500000000000000" pitchFamily="2" charset="-79"/>
          </a:endParaRPr>
        </a:p>
      </dsp:txBody>
      <dsp:txXfrm>
        <a:off x="65768" y="3056184"/>
        <a:ext cx="7755164" cy="1215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E32A26F-CB49-4010-8A05-55E8253D0FBD}" type="datetimeFigureOut">
              <a:rPr lang="he-IL" smtClean="0"/>
              <a:t>י'/סיון/תשפ"ו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AF3BFAF-0006-4282-8A5D-8487655768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476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3BFAF-0006-4282-8A5D-84876557681F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204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he-IL" sz="3500" b="1" dirty="0" err="1">
                <a:latin typeface="Amatica SC" panose="00000500000000000000" pitchFamily="2" charset="-79"/>
                <a:cs typeface="Amatica SC" panose="00000500000000000000" pitchFamily="2" charset="-79"/>
              </a:rPr>
              <a:t>מיאסטניה</a:t>
            </a:r>
            <a:r>
              <a:rPr lang="he-IL" sz="3500" b="1" dirty="0">
                <a:latin typeface="Amatica SC" panose="00000500000000000000" pitchFamily="2" charset="-79"/>
                <a:cs typeface="Amatica SC" panose="00000500000000000000" pitchFamily="2" charset="-79"/>
              </a:rPr>
              <a:t> </a:t>
            </a:r>
            <a:r>
              <a:rPr lang="he-IL" sz="3500" b="1" dirty="0" err="1">
                <a:latin typeface="Amatica SC" panose="00000500000000000000" pitchFamily="2" charset="-79"/>
                <a:cs typeface="Amatica SC" panose="00000500000000000000" pitchFamily="2" charset="-79"/>
              </a:rPr>
              <a:t>גרביס</a:t>
            </a:r>
            <a:r>
              <a:rPr lang="he-IL" sz="3500" b="1" dirty="0">
                <a:latin typeface="Amatica SC" panose="00000500000000000000" pitchFamily="2" charset="-79"/>
                <a:cs typeface="Amatica SC" panose="00000500000000000000" pitchFamily="2" charset="-79"/>
              </a:rPr>
              <a:t> בהריון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pPr algn="ctr" rtl="1"/>
            <a:r>
              <a:rPr lang="he-IL" sz="4400" dirty="0">
                <a:latin typeface="Amatica SC" panose="00000500000000000000" pitchFamily="2" charset="-79"/>
                <a:cs typeface="Amatica SC" panose="00000500000000000000" pitchFamily="2" charset="-79"/>
              </a:rPr>
              <a:t>השפעות, סיכונים וניהול רפואי</a:t>
            </a:r>
          </a:p>
        </p:txBody>
      </p:sp>
      <p:pic>
        <p:nvPicPr>
          <p:cNvPr id="5" name="Picture 4" descr="מנתח תוצאות של x מוריאות-ray">
            <a:extLst>
              <a:ext uri="{FF2B5EF4-FFF2-40B4-BE49-F238E27FC236}">
                <a16:creationId xmlns:a16="http://schemas.microsoft.com/office/drawing/2014/main" id="{F6F6FB1C-E7F2-0B73-D78A-A2754726B9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985" r="15464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391" y="591829"/>
            <a:ext cx="2954766" cy="5583126"/>
          </a:xfrm>
        </p:spPr>
        <p:txBody>
          <a:bodyPr>
            <a:normAutofit/>
          </a:bodyPr>
          <a:lstStyle/>
          <a:p>
            <a:r>
              <a:rPr lang="he-IL" sz="7000">
                <a:latin typeface="Amatic SC" panose="00000500000000000000" pitchFamily="2" charset="-79"/>
                <a:cs typeface="Amatic SC" panose="00000500000000000000" pitchFamily="2" charset="-79"/>
              </a:rPr>
              <a:t>ניהול רפואי במהלך ההיריון</a:t>
            </a:r>
          </a:p>
        </p:txBody>
      </p:sp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17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4833" y="591829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3918" y="821124"/>
            <a:ext cx="68353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3178" y="1336268"/>
            <a:ext cx="95785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6C9ECB-D76E-C14B-7AA8-93B375A0D6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509190"/>
              </p:ext>
            </p:extLst>
          </p:nvPr>
        </p:nvGraphicFramePr>
        <p:xfrm>
          <a:off x="4119532" y="671805"/>
          <a:ext cx="4395818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he-IL" sz="4700">
                <a:latin typeface="Amatic SC" panose="00000500000000000000" pitchFamily="2" charset="-79"/>
                <a:cs typeface="Amatic SC" panose="00000500000000000000" pitchFamily="2" charset="-79"/>
              </a:rPr>
              <a:t>אפשרויות טיפוליות בהיריון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sX0" fmla="*/ 0 w 5410200"/>
              <a:gd name="csY0" fmla="*/ 0 h 13716"/>
              <a:gd name="csX1" fmla="*/ 568071 w 5410200"/>
              <a:gd name="csY1" fmla="*/ 0 h 13716"/>
              <a:gd name="csX2" fmla="*/ 1298448 w 5410200"/>
              <a:gd name="csY2" fmla="*/ 0 h 13716"/>
              <a:gd name="csX3" fmla="*/ 1920621 w 5410200"/>
              <a:gd name="csY3" fmla="*/ 0 h 13716"/>
              <a:gd name="csX4" fmla="*/ 2488692 w 5410200"/>
              <a:gd name="csY4" fmla="*/ 0 h 13716"/>
              <a:gd name="csX5" fmla="*/ 3219069 w 5410200"/>
              <a:gd name="csY5" fmla="*/ 0 h 13716"/>
              <a:gd name="csX6" fmla="*/ 3895344 w 5410200"/>
              <a:gd name="csY6" fmla="*/ 0 h 13716"/>
              <a:gd name="csX7" fmla="*/ 4571619 w 5410200"/>
              <a:gd name="csY7" fmla="*/ 0 h 13716"/>
              <a:gd name="csX8" fmla="*/ 5410200 w 5410200"/>
              <a:gd name="csY8" fmla="*/ 0 h 13716"/>
              <a:gd name="csX9" fmla="*/ 5410200 w 5410200"/>
              <a:gd name="csY9" fmla="*/ 13716 h 13716"/>
              <a:gd name="csX10" fmla="*/ 4842129 w 5410200"/>
              <a:gd name="csY10" fmla="*/ 13716 h 13716"/>
              <a:gd name="csX11" fmla="*/ 4328160 w 5410200"/>
              <a:gd name="csY11" fmla="*/ 13716 h 13716"/>
              <a:gd name="csX12" fmla="*/ 3597783 w 5410200"/>
              <a:gd name="csY12" fmla="*/ 13716 h 13716"/>
              <a:gd name="csX13" fmla="*/ 3029712 w 5410200"/>
              <a:gd name="csY13" fmla="*/ 13716 h 13716"/>
              <a:gd name="csX14" fmla="*/ 2299335 w 5410200"/>
              <a:gd name="csY14" fmla="*/ 13716 h 13716"/>
              <a:gd name="csX15" fmla="*/ 1514856 w 5410200"/>
              <a:gd name="csY15" fmla="*/ 13716 h 13716"/>
              <a:gd name="csX16" fmla="*/ 892683 w 5410200"/>
              <a:gd name="csY16" fmla="*/ 13716 h 13716"/>
              <a:gd name="csX17" fmla="*/ 0 w 5410200"/>
              <a:gd name="csY17" fmla="*/ 13716 h 13716"/>
              <a:gd name="csX18" fmla="*/ 0 w 5410200"/>
              <a:gd name="csY18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77CB44-C304-AEF6-B534-0871CFB53D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534741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he-IL" sz="6000" dirty="0">
                <a:solidFill>
                  <a:srgbClr val="FFFFFF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שימוש בתרופות (בטיחות וסיכונים)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401B40-E71B-839C-28B3-F4B4B34A66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649717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he-IL" sz="4700" dirty="0">
                <a:latin typeface="Amatic SC" panose="00000500000000000000" pitchFamily="2" charset="-79"/>
                <a:cs typeface="Amatic SC" panose="00000500000000000000" pitchFamily="2" charset="-79"/>
              </a:rPr>
              <a:t>מעקב נוירולוגי וגניקולוגי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sX0" fmla="*/ 0 w 5410200"/>
              <a:gd name="csY0" fmla="*/ 0 h 13716"/>
              <a:gd name="csX1" fmla="*/ 568071 w 5410200"/>
              <a:gd name="csY1" fmla="*/ 0 h 13716"/>
              <a:gd name="csX2" fmla="*/ 1298448 w 5410200"/>
              <a:gd name="csY2" fmla="*/ 0 h 13716"/>
              <a:gd name="csX3" fmla="*/ 1920621 w 5410200"/>
              <a:gd name="csY3" fmla="*/ 0 h 13716"/>
              <a:gd name="csX4" fmla="*/ 2488692 w 5410200"/>
              <a:gd name="csY4" fmla="*/ 0 h 13716"/>
              <a:gd name="csX5" fmla="*/ 3219069 w 5410200"/>
              <a:gd name="csY5" fmla="*/ 0 h 13716"/>
              <a:gd name="csX6" fmla="*/ 3895344 w 5410200"/>
              <a:gd name="csY6" fmla="*/ 0 h 13716"/>
              <a:gd name="csX7" fmla="*/ 4571619 w 5410200"/>
              <a:gd name="csY7" fmla="*/ 0 h 13716"/>
              <a:gd name="csX8" fmla="*/ 5410200 w 5410200"/>
              <a:gd name="csY8" fmla="*/ 0 h 13716"/>
              <a:gd name="csX9" fmla="*/ 5410200 w 5410200"/>
              <a:gd name="csY9" fmla="*/ 13716 h 13716"/>
              <a:gd name="csX10" fmla="*/ 4842129 w 5410200"/>
              <a:gd name="csY10" fmla="*/ 13716 h 13716"/>
              <a:gd name="csX11" fmla="*/ 4328160 w 5410200"/>
              <a:gd name="csY11" fmla="*/ 13716 h 13716"/>
              <a:gd name="csX12" fmla="*/ 3597783 w 5410200"/>
              <a:gd name="csY12" fmla="*/ 13716 h 13716"/>
              <a:gd name="csX13" fmla="*/ 3029712 w 5410200"/>
              <a:gd name="csY13" fmla="*/ 13716 h 13716"/>
              <a:gd name="csX14" fmla="*/ 2299335 w 5410200"/>
              <a:gd name="csY14" fmla="*/ 13716 h 13716"/>
              <a:gd name="csX15" fmla="*/ 1514856 w 5410200"/>
              <a:gd name="csY15" fmla="*/ 13716 h 13716"/>
              <a:gd name="csX16" fmla="*/ 892683 w 5410200"/>
              <a:gd name="csY16" fmla="*/ 13716 h 13716"/>
              <a:gd name="csX17" fmla="*/ 0 w 5410200"/>
              <a:gd name="csY17" fmla="*/ 13716 h 13716"/>
              <a:gd name="csX18" fmla="*/ 0 w 5410200"/>
              <a:gd name="csY18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E4A002-9489-7FE7-8AD0-869CE0715E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430921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E6561A-CE97-2C54-26C1-9C47435F6A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777" r="222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rtl="1"/>
            <a:r>
              <a:rPr dirty="0" err="1">
                <a:latin typeface="Amatic SC" panose="00000500000000000000" pitchFamily="2" charset="-79"/>
                <a:cs typeface="Amatic SC" panose="00000500000000000000" pitchFamily="2" charset="-79"/>
              </a:rPr>
              <a:t>לידה</a:t>
            </a:r>
            <a:r>
              <a:rPr dirty="0">
                <a:latin typeface="Amatic SC" panose="00000500000000000000" pitchFamily="2" charset="-79"/>
                <a:cs typeface="Amatic SC" panose="00000500000000000000" pitchFamily="2" charset="-79"/>
              </a:rPr>
              <a:t> – </a:t>
            </a:r>
            <a:r>
              <a:rPr dirty="0" err="1">
                <a:latin typeface="Amatic SC" panose="00000500000000000000" pitchFamily="2" charset="-79"/>
                <a:cs typeface="Amatic SC" panose="00000500000000000000" pitchFamily="2" charset="-79"/>
              </a:rPr>
              <a:t>ניתוח</a:t>
            </a:r>
            <a:r>
              <a:rPr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dirty="0" err="1">
                <a:latin typeface="Amatic SC" panose="00000500000000000000" pitchFamily="2" charset="-79"/>
                <a:cs typeface="Amatic SC" panose="00000500000000000000" pitchFamily="2" charset="-79"/>
              </a:rPr>
              <a:t>קיסרי</a:t>
            </a:r>
            <a:r>
              <a:rPr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dirty="0" err="1">
                <a:latin typeface="Amatic SC" panose="00000500000000000000" pitchFamily="2" charset="-79"/>
                <a:cs typeface="Amatic SC" panose="00000500000000000000" pitchFamily="2" charset="-79"/>
              </a:rPr>
              <a:t>או</a:t>
            </a:r>
            <a:r>
              <a:rPr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dirty="0" err="1">
                <a:latin typeface="Amatic SC" panose="00000500000000000000" pitchFamily="2" charset="-79"/>
                <a:cs typeface="Amatic SC" panose="00000500000000000000" pitchFamily="2" charset="-79"/>
              </a:rPr>
              <a:t>לידה</a:t>
            </a:r>
            <a:r>
              <a:rPr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dirty="0" err="1">
                <a:latin typeface="Amatic SC" panose="00000500000000000000" pitchFamily="2" charset="-79"/>
                <a:cs typeface="Amatic SC" panose="00000500000000000000" pitchFamily="2" charset="-79"/>
              </a:rPr>
              <a:t>רגילה</a:t>
            </a:r>
            <a:r>
              <a:rPr dirty="0">
                <a:latin typeface="Amatic SC" panose="00000500000000000000" pitchFamily="2" charset="-79"/>
                <a:cs typeface="Amatic SC" panose="00000500000000000000" pitchFamily="2" charset="-79"/>
              </a:rPr>
              <a:t>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EC882A-9204-EDB0-FFB7-797835BA60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87987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6AE0A-C04C-EBE1-089F-11B5DAF99A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044" r="695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dirty="0" err="1">
                <a:latin typeface="Amatica SC" panose="00000500000000000000" pitchFamily="2" charset="-79"/>
                <a:cs typeface="Amatica SC" panose="00000500000000000000" pitchFamily="2" charset="-79"/>
              </a:rPr>
              <a:t>השפעה</a:t>
            </a:r>
            <a:r>
              <a:rPr dirty="0">
                <a:latin typeface="Amatica SC" panose="00000500000000000000" pitchFamily="2" charset="-79"/>
                <a:cs typeface="Amatica SC" panose="00000500000000000000" pitchFamily="2" charset="-79"/>
              </a:rPr>
              <a:t> </a:t>
            </a:r>
            <a:r>
              <a:rPr dirty="0" err="1">
                <a:latin typeface="Amatica SC" panose="00000500000000000000" pitchFamily="2" charset="-79"/>
                <a:cs typeface="Amatica SC" panose="00000500000000000000" pitchFamily="2" charset="-79"/>
              </a:rPr>
              <a:t>על</a:t>
            </a:r>
            <a:r>
              <a:rPr dirty="0">
                <a:latin typeface="Amatica SC" panose="00000500000000000000" pitchFamily="2" charset="-79"/>
                <a:cs typeface="Amatica SC" panose="00000500000000000000" pitchFamily="2" charset="-79"/>
              </a:rPr>
              <a:t> </a:t>
            </a:r>
            <a:r>
              <a:rPr dirty="0" err="1">
                <a:latin typeface="Amatica SC" panose="00000500000000000000" pitchFamily="2" charset="-79"/>
                <a:cs typeface="Amatica SC" panose="00000500000000000000" pitchFamily="2" charset="-79"/>
              </a:rPr>
              <a:t>היילוד</a:t>
            </a:r>
            <a:r>
              <a:rPr dirty="0">
                <a:latin typeface="Amatica SC" panose="00000500000000000000" pitchFamily="2" charset="-79"/>
                <a:cs typeface="Amatica SC" panose="00000500000000000000" pitchFamily="2" charset="-79"/>
              </a:rPr>
              <a:t> – </a:t>
            </a:r>
            <a:r>
              <a:rPr dirty="0" err="1">
                <a:latin typeface="Amatica SC" panose="00000500000000000000" pitchFamily="2" charset="-79"/>
                <a:cs typeface="Amatica SC" panose="00000500000000000000" pitchFamily="2" charset="-79"/>
              </a:rPr>
              <a:t>מיאסטניה</a:t>
            </a:r>
            <a:r>
              <a:rPr dirty="0">
                <a:latin typeface="Amatica SC" panose="00000500000000000000" pitchFamily="2" charset="-79"/>
                <a:cs typeface="Amatica SC" panose="00000500000000000000" pitchFamily="2" charset="-79"/>
              </a:rPr>
              <a:t> </a:t>
            </a:r>
            <a:r>
              <a:rPr dirty="0" err="1">
                <a:latin typeface="Amatica SC" panose="00000500000000000000" pitchFamily="2" charset="-79"/>
                <a:cs typeface="Amatica SC" panose="00000500000000000000" pitchFamily="2" charset="-79"/>
              </a:rPr>
              <a:t>נאונטלית</a:t>
            </a:r>
            <a:endParaRPr lang="he-IL" dirty="0">
              <a:latin typeface="Amatica SC" panose="00000500000000000000" pitchFamily="2" charset="-79"/>
              <a:cs typeface="Amatica SC" panose="00000500000000000000" pitchFamily="2" charset="-79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73DC22-79EC-0B15-761C-76F12F0B90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00864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he-IL" sz="6600" dirty="0">
                <a:solidFill>
                  <a:srgbClr val="FFFFFF"/>
                </a:solidFill>
                <a:latin typeface="Amatica SC" panose="00000500000000000000" pitchFamily="2" charset="-79"/>
                <a:cs typeface="Amatica SC" panose="00000500000000000000" pitchFamily="2" charset="-79"/>
              </a:rPr>
              <a:t>הנקה והשפעת המחלה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CD89CB-8B05-94EC-8011-1206D6CBA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252685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he-IL" sz="6600" dirty="0">
                <a:solidFill>
                  <a:srgbClr val="FFFFFF"/>
                </a:solidFill>
                <a:latin typeface="Amatica SC" panose="00000500000000000000" pitchFamily="2" charset="-79"/>
                <a:cs typeface="Amatica SC" panose="00000500000000000000" pitchFamily="2" charset="-79"/>
              </a:rPr>
              <a:t>ניהול חירום של החמרת המחלה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47174E52-B126-8E9B-5622-51AB842BFF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053244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he-IL" sz="3600" dirty="0" err="1">
                <a:latin typeface="Amatica SC" panose="00000500000000000000" pitchFamily="2" charset="-79"/>
                <a:cs typeface="Amatica SC" panose="00000500000000000000" pitchFamily="2" charset="-79"/>
              </a:rPr>
              <a:t>קורטיקוסטרואידים</a:t>
            </a:r>
            <a:r>
              <a:rPr lang="he-IL" sz="3600" dirty="0">
                <a:latin typeface="Amatica SC" panose="00000500000000000000" pitchFamily="2" charset="-79"/>
                <a:cs typeface="Amatica SC" panose="00000500000000000000" pitchFamily="2" charset="-79"/>
              </a:rPr>
              <a:t> ותרופות נוספות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sX0" fmla="*/ 0 w 5410200"/>
              <a:gd name="csY0" fmla="*/ 0 h 13716"/>
              <a:gd name="csX1" fmla="*/ 568071 w 5410200"/>
              <a:gd name="csY1" fmla="*/ 0 h 13716"/>
              <a:gd name="csX2" fmla="*/ 1298448 w 5410200"/>
              <a:gd name="csY2" fmla="*/ 0 h 13716"/>
              <a:gd name="csX3" fmla="*/ 1920621 w 5410200"/>
              <a:gd name="csY3" fmla="*/ 0 h 13716"/>
              <a:gd name="csX4" fmla="*/ 2488692 w 5410200"/>
              <a:gd name="csY4" fmla="*/ 0 h 13716"/>
              <a:gd name="csX5" fmla="*/ 3219069 w 5410200"/>
              <a:gd name="csY5" fmla="*/ 0 h 13716"/>
              <a:gd name="csX6" fmla="*/ 3895344 w 5410200"/>
              <a:gd name="csY6" fmla="*/ 0 h 13716"/>
              <a:gd name="csX7" fmla="*/ 4571619 w 5410200"/>
              <a:gd name="csY7" fmla="*/ 0 h 13716"/>
              <a:gd name="csX8" fmla="*/ 5410200 w 5410200"/>
              <a:gd name="csY8" fmla="*/ 0 h 13716"/>
              <a:gd name="csX9" fmla="*/ 5410200 w 5410200"/>
              <a:gd name="csY9" fmla="*/ 13716 h 13716"/>
              <a:gd name="csX10" fmla="*/ 4842129 w 5410200"/>
              <a:gd name="csY10" fmla="*/ 13716 h 13716"/>
              <a:gd name="csX11" fmla="*/ 4328160 w 5410200"/>
              <a:gd name="csY11" fmla="*/ 13716 h 13716"/>
              <a:gd name="csX12" fmla="*/ 3597783 w 5410200"/>
              <a:gd name="csY12" fmla="*/ 13716 h 13716"/>
              <a:gd name="csX13" fmla="*/ 3029712 w 5410200"/>
              <a:gd name="csY13" fmla="*/ 13716 h 13716"/>
              <a:gd name="csX14" fmla="*/ 2299335 w 5410200"/>
              <a:gd name="csY14" fmla="*/ 13716 h 13716"/>
              <a:gd name="csX15" fmla="*/ 1514856 w 5410200"/>
              <a:gd name="csY15" fmla="*/ 13716 h 13716"/>
              <a:gd name="csX16" fmla="*/ 892683 w 5410200"/>
              <a:gd name="csY16" fmla="*/ 13716 h 13716"/>
              <a:gd name="csX17" fmla="*/ 0 w 5410200"/>
              <a:gd name="csY17" fmla="*/ 13716 h 13716"/>
              <a:gd name="csX18" fmla="*/ 0 w 5410200"/>
              <a:gd name="csY18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F05FF3-9CAE-C9F2-1A7A-7D3ED5901F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874265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he-IL" sz="6600" dirty="0">
                <a:latin typeface="Amatica SC" panose="00000500000000000000" pitchFamily="2" charset="-79"/>
                <a:cs typeface="Amatica SC" panose="00000500000000000000" pitchFamily="2" charset="-79"/>
              </a:rPr>
              <a:t>תפקיד צוות רב-תחומי בטיפול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sX0" fmla="*/ 0 w 5410200"/>
              <a:gd name="csY0" fmla="*/ 0 h 13716"/>
              <a:gd name="csX1" fmla="*/ 568071 w 5410200"/>
              <a:gd name="csY1" fmla="*/ 0 h 13716"/>
              <a:gd name="csX2" fmla="*/ 1298448 w 5410200"/>
              <a:gd name="csY2" fmla="*/ 0 h 13716"/>
              <a:gd name="csX3" fmla="*/ 1920621 w 5410200"/>
              <a:gd name="csY3" fmla="*/ 0 h 13716"/>
              <a:gd name="csX4" fmla="*/ 2488692 w 5410200"/>
              <a:gd name="csY4" fmla="*/ 0 h 13716"/>
              <a:gd name="csX5" fmla="*/ 3219069 w 5410200"/>
              <a:gd name="csY5" fmla="*/ 0 h 13716"/>
              <a:gd name="csX6" fmla="*/ 3895344 w 5410200"/>
              <a:gd name="csY6" fmla="*/ 0 h 13716"/>
              <a:gd name="csX7" fmla="*/ 4571619 w 5410200"/>
              <a:gd name="csY7" fmla="*/ 0 h 13716"/>
              <a:gd name="csX8" fmla="*/ 5410200 w 5410200"/>
              <a:gd name="csY8" fmla="*/ 0 h 13716"/>
              <a:gd name="csX9" fmla="*/ 5410200 w 5410200"/>
              <a:gd name="csY9" fmla="*/ 13716 h 13716"/>
              <a:gd name="csX10" fmla="*/ 4842129 w 5410200"/>
              <a:gd name="csY10" fmla="*/ 13716 h 13716"/>
              <a:gd name="csX11" fmla="*/ 4328160 w 5410200"/>
              <a:gd name="csY11" fmla="*/ 13716 h 13716"/>
              <a:gd name="csX12" fmla="*/ 3597783 w 5410200"/>
              <a:gd name="csY12" fmla="*/ 13716 h 13716"/>
              <a:gd name="csX13" fmla="*/ 3029712 w 5410200"/>
              <a:gd name="csY13" fmla="*/ 13716 h 13716"/>
              <a:gd name="csX14" fmla="*/ 2299335 w 5410200"/>
              <a:gd name="csY14" fmla="*/ 13716 h 13716"/>
              <a:gd name="csX15" fmla="*/ 1514856 w 5410200"/>
              <a:gd name="csY15" fmla="*/ 13716 h 13716"/>
              <a:gd name="csX16" fmla="*/ 892683 w 5410200"/>
              <a:gd name="csY16" fmla="*/ 13716 h 13716"/>
              <a:gd name="csX17" fmla="*/ 0 w 5410200"/>
              <a:gd name="csY17" fmla="*/ 13716 h 13716"/>
              <a:gd name="csX18" fmla="*/ 0 w 5410200"/>
              <a:gd name="csY18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97B684-429F-1D82-D3A1-7BCF9040B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195608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he-IL" sz="3500" dirty="0">
                <a:latin typeface="Amatica SC" panose="00000500000000000000" pitchFamily="2" charset="-79"/>
                <a:cs typeface="Amatica SC" panose="00000500000000000000" pitchFamily="2" charset="-79"/>
              </a:rPr>
              <a:t>מבוא </a:t>
            </a:r>
            <a:r>
              <a:rPr lang="he-IL" sz="3500" dirty="0" err="1">
                <a:latin typeface="Amatica SC" panose="00000500000000000000" pitchFamily="2" charset="-79"/>
                <a:cs typeface="Amatica SC" panose="00000500000000000000" pitchFamily="2" charset="-79"/>
              </a:rPr>
              <a:t>למיאסטניה</a:t>
            </a:r>
            <a:r>
              <a:rPr lang="he-IL" sz="3500" dirty="0">
                <a:latin typeface="Amatica SC" panose="00000500000000000000" pitchFamily="2" charset="-79"/>
                <a:cs typeface="Amatica SC" panose="00000500000000000000" pitchFamily="2" charset="-79"/>
              </a:rPr>
              <a:t> </a:t>
            </a:r>
            <a:r>
              <a:rPr lang="he-IL" sz="3500" dirty="0" err="1">
                <a:latin typeface="Amatica SC" panose="00000500000000000000" pitchFamily="2" charset="-79"/>
                <a:cs typeface="Amatica SC" panose="00000500000000000000" pitchFamily="2" charset="-79"/>
              </a:rPr>
              <a:t>גרביס</a:t>
            </a:r>
            <a:endParaRPr lang="he-IL" sz="3500" dirty="0">
              <a:latin typeface="Amatica SC" panose="00000500000000000000" pitchFamily="2" charset="-79"/>
              <a:cs typeface="Amatica SC" panose="00000500000000000000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e-IL" sz="1700" dirty="0"/>
              <a:t>- </a:t>
            </a:r>
            <a:r>
              <a:rPr lang="he-IL" dirty="0">
                <a:latin typeface="Amatica SC" panose="00000500000000000000" pitchFamily="2" charset="-79"/>
                <a:cs typeface="Amatica SC" panose="00000500000000000000" pitchFamily="2" charset="-79"/>
              </a:rPr>
              <a:t>מחלה אוטואימונית המשפיעה על מעבר אותות עצב-שריר</a:t>
            </a:r>
          </a:p>
          <a:p>
            <a:pPr marL="0" indent="0" algn="ctr">
              <a:buNone/>
            </a:pPr>
            <a:r>
              <a:rPr lang="he-IL" dirty="0">
                <a:latin typeface="Amatica SC" panose="00000500000000000000" pitchFamily="2" charset="-79"/>
                <a:cs typeface="Amatica SC" panose="00000500000000000000" pitchFamily="2" charset="-79"/>
              </a:rPr>
              <a:t>- גורמת לחלשת שרירים ועייפות</a:t>
            </a:r>
          </a:p>
          <a:p>
            <a:pPr marL="0" indent="0" algn="ctr">
              <a:buNone/>
            </a:pPr>
            <a:r>
              <a:rPr lang="he-IL" dirty="0">
                <a:latin typeface="Amatica SC" panose="00000500000000000000" pitchFamily="2" charset="-79"/>
                <a:cs typeface="Amatica SC" panose="00000500000000000000" pitchFamily="2" charset="-79"/>
              </a:rPr>
              <a:t>- יכולה להחמיר או להשתפר במהלך ההיריון</a:t>
            </a:r>
          </a:p>
        </p:txBody>
      </p:sp>
      <p:pic>
        <p:nvPicPr>
          <p:cNvPr id="5" name="Picture 4" descr="יד מפנה לשמש">
            <a:extLst>
              <a:ext uri="{FF2B5EF4-FFF2-40B4-BE49-F238E27FC236}">
                <a16:creationId xmlns:a16="http://schemas.microsoft.com/office/drawing/2014/main" id="{F04CCC7C-B623-2CBD-E358-CF6FB8290F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835" r="18449" b="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93AB84-071C-C4F0-DA8B-DE97F93FDD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814" r="2018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he-IL" dirty="0">
                <a:latin typeface="Amatica SC" panose="00000500000000000000" pitchFamily="2" charset="-79"/>
                <a:cs typeface="Amatica SC" panose="00000500000000000000" pitchFamily="2" charset="-79"/>
              </a:rPr>
              <a:t>חוויות מטופלות ועדויות קליניות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7A24B538-35E2-94A1-FAC4-72D73B4477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43160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he-IL" sz="4700" dirty="0">
                <a:latin typeface="Amatica SC" panose="00000500000000000000" pitchFamily="2" charset="-79"/>
                <a:cs typeface="Amatica SC" panose="00000500000000000000" pitchFamily="2" charset="-79"/>
              </a:rPr>
              <a:t>מחקרים עדכניים בתחום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sX0" fmla="*/ 0 w 5410200"/>
              <a:gd name="csY0" fmla="*/ 0 h 13716"/>
              <a:gd name="csX1" fmla="*/ 568071 w 5410200"/>
              <a:gd name="csY1" fmla="*/ 0 h 13716"/>
              <a:gd name="csX2" fmla="*/ 1298448 w 5410200"/>
              <a:gd name="csY2" fmla="*/ 0 h 13716"/>
              <a:gd name="csX3" fmla="*/ 1920621 w 5410200"/>
              <a:gd name="csY3" fmla="*/ 0 h 13716"/>
              <a:gd name="csX4" fmla="*/ 2488692 w 5410200"/>
              <a:gd name="csY4" fmla="*/ 0 h 13716"/>
              <a:gd name="csX5" fmla="*/ 3219069 w 5410200"/>
              <a:gd name="csY5" fmla="*/ 0 h 13716"/>
              <a:gd name="csX6" fmla="*/ 3895344 w 5410200"/>
              <a:gd name="csY6" fmla="*/ 0 h 13716"/>
              <a:gd name="csX7" fmla="*/ 4571619 w 5410200"/>
              <a:gd name="csY7" fmla="*/ 0 h 13716"/>
              <a:gd name="csX8" fmla="*/ 5410200 w 5410200"/>
              <a:gd name="csY8" fmla="*/ 0 h 13716"/>
              <a:gd name="csX9" fmla="*/ 5410200 w 5410200"/>
              <a:gd name="csY9" fmla="*/ 13716 h 13716"/>
              <a:gd name="csX10" fmla="*/ 4842129 w 5410200"/>
              <a:gd name="csY10" fmla="*/ 13716 h 13716"/>
              <a:gd name="csX11" fmla="*/ 4328160 w 5410200"/>
              <a:gd name="csY11" fmla="*/ 13716 h 13716"/>
              <a:gd name="csX12" fmla="*/ 3597783 w 5410200"/>
              <a:gd name="csY12" fmla="*/ 13716 h 13716"/>
              <a:gd name="csX13" fmla="*/ 3029712 w 5410200"/>
              <a:gd name="csY13" fmla="*/ 13716 h 13716"/>
              <a:gd name="csX14" fmla="*/ 2299335 w 5410200"/>
              <a:gd name="csY14" fmla="*/ 13716 h 13716"/>
              <a:gd name="csX15" fmla="*/ 1514856 w 5410200"/>
              <a:gd name="csY15" fmla="*/ 13716 h 13716"/>
              <a:gd name="csX16" fmla="*/ 892683 w 5410200"/>
              <a:gd name="csY16" fmla="*/ 13716 h 13716"/>
              <a:gd name="csX17" fmla="*/ 0 w 5410200"/>
              <a:gd name="csY17" fmla="*/ 13716 h 13716"/>
              <a:gd name="csX18" fmla="*/ 0 w 5410200"/>
              <a:gd name="csY18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67C7A0-8FAB-5B7D-EE9D-0DACC66387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694323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09375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84243" y="1789005"/>
            <a:ext cx="5413238" cy="3244751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25" y="675564"/>
            <a:ext cx="2707375" cy="5204085"/>
          </a:xfrm>
        </p:spPr>
        <p:txBody>
          <a:bodyPr>
            <a:normAutofit/>
          </a:bodyPr>
          <a:lstStyle/>
          <a:p>
            <a:r>
              <a:rPr dirty="0" err="1">
                <a:latin typeface="Amatica SC" panose="00000500000000000000" pitchFamily="2" charset="-79"/>
                <a:cs typeface="Amatica SC" panose="00000500000000000000" pitchFamily="2" charset="-79"/>
              </a:rPr>
              <a:t>גישה</a:t>
            </a:r>
            <a:r>
              <a:rPr dirty="0">
                <a:latin typeface="Amatica SC" panose="00000500000000000000" pitchFamily="2" charset="-79"/>
                <a:cs typeface="Amatica SC" panose="00000500000000000000" pitchFamily="2" charset="-79"/>
              </a:rPr>
              <a:t> </a:t>
            </a:r>
            <a:r>
              <a:rPr dirty="0" err="1">
                <a:latin typeface="Amatica SC" panose="00000500000000000000" pitchFamily="2" charset="-79"/>
                <a:cs typeface="Amatica SC" panose="00000500000000000000" pitchFamily="2" charset="-79"/>
              </a:rPr>
              <a:t>תזונתית</a:t>
            </a:r>
            <a:r>
              <a:rPr dirty="0">
                <a:latin typeface="Amatica SC" panose="00000500000000000000" pitchFamily="2" charset="-79"/>
                <a:cs typeface="Amatica SC" panose="00000500000000000000" pitchFamily="2" charset="-79"/>
              </a:rPr>
              <a:t> </a:t>
            </a:r>
            <a:r>
              <a:rPr dirty="0" err="1">
                <a:latin typeface="Amatica SC" panose="00000500000000000000" pitchFamily="2" charset="-79"/>
                <a:cs typeface="Amatica SC" panose="00000500000000000000" pitchFamily="2" charset="-79"/>
              </a:rPr>
              <a:t>וסגנון</a:t>
            </a:r>
            <a:r>
              <a:rPr dirty="0">
                <a:latin typeface="Amatica SC" panose="00000500000000000000" pitchFamily="2" charset="-79"/>
                <a:cs typeface="Amatica SC" panose="00000500000000000000" pitchFamily="2" charset="-79"/>
              </a:rPr>
              <a:t> </a:t>
            </a:r>
            <a:r>
              <a:rPr dirty="0" err="1">
                <a:latin typeface="Amatica SC" panose="00000500000000000000" pitchFamily="2" charset="-79"/>
                <a:cs typeface="Amatica SC" panose="00000500000000000000" pitchFamily="2" charset="-79"/>
              </a:rPr>
              <a:t>חיים</a:t>
            </a:r>
            <a:r>
              <a:rPr dirty="0">
                <a:latin typeface="Amatica SC" panose="00000500000000000000" pitchFamily="2" charset="-79"/>
                <a:cs typeface="Amatica SC" panose="00000500000000000000" pitchFamily="2" charset="-79"/>
              </a:rPr>
              <a:t> </a:t>
            </a:r>
            <a:r>
              <a:rPr dirty="0" err="1">
                <a:latin typeface="Amatica SC" panose="00000500000000000000" pitchFamily="2" charset="-79"/>
                <a:cs typeface="Amatica SC" panose="00000500000000000000" pitchFamily="2" charset="-79"/>
              </a:rPr>
              <a:t>מותאם</a:t>
            </a:r>
            <a:endParaRPr dirty="0">
              <a:latin typeface="Amatica SC" panose="00000500000000000000" pitchFamily="2" charset="-79"/>
              <a:cs typeface="Amatica SC" panose="00000500000000000000" pitchFamily="2" charset="-79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7A090E-20EE-4350-7965-77617308C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023718"/>
              </p:ext>
            </p:extLst>
          </p:nvPr>
        </p:nvGraphicFramePr>
        <p:xfrm>
          <a:off x="3582547" y="819369"/>
          <a:ext cx="4941945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09375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84243" y="1789005"/>
            <a:ext cx="5413238" cy="3244751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25" y="675564"/>
            <a:ext cx="2707375" cy="5204085"/>
          </a:xfrm>
        </p:spPr>
        <p:txBody>
          <a:bodyPr>
            <a:normAutofit/>
          </a:bodyPr>
          <a:lstStyle/>
          <a:p>
            <a:r>
              <a:rPr sz="7200" dirty="0" err="1">
                <a:latin typeface="Amatic SC" panose="00000500000000000000" pitchFamily="2" charset="-79"/>
                <a:cs typeface="Amatic SC" panose="00000500000000000000" pitchFamily="2" charset="-79"/>
              </a:rPr>
              <a:t>תמיכה</a:t>
            </a:r>
            <a:r>
              <a:rPr sz="7200"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sz="7200" dirty="0" err="1">
                <a:latin typeface="Amatic SC" panose="00000500000000000000" pitchFamily="2" charset="-79"/>
                <a:cs typeface="Amatic SC" panose="00000500000000000000" pitchFamily="2" charset="-79"/>
              </a:rPr>
              <a:t>פסיכולוגית</a:t>
            </a:r>
            <a:r>
              <a:rPr sz="7200"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sz="7200" dirty="0" err="1">
                <a:latin typeface="Amatic SC" panose="00000500000000000000" pitchFamily="2" charset="-79"/>
                <a:cs typeface="Amatic SC" panose="00000500000000000000" pitchFamily="2" charset="-79"/>
              </a:rPr>
              <a:t>ונפשית</a:t>
            </a:r>
            <a:endParaRPr sz="72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DA4D54-EC33-FCD5-5710-C6421029E3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802795"/>
              </p:ext>
            </p:extLst>
          </p:nvPr>
        </p:nvGraphicFramePr>
        <p:xfrm>
          <a:off x="3582547" y="819369"/>
          <a:ext cx="4941945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09375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84243" y="1789005"/>
            <a:ext cx="5413238" cy="3244751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25" y="675564"/>
            <a:ext cx="2707375" cy="5204085"/>
          </a:xfrm>
        </p:spPr>
        <p:txBody>
          <a:bodyPr>
            <a:normAutofit/>
          </a:bodyPr>
          <a:lstStyle/>
          <a:p>
            <a:r>
              <a:rPr sz="7200" dirty="0" err="1">
                <a:latin typeface="Amatic SC" panose="00000500000000000000" pitchFamily="2" charset="-79"/>
                <a:cs typeface="Amatic SC" panose="00000500000000000000" pitchFamily="2" charset="-79"/>
              </a:rPr>
              <a:t>שאלות</a:t>
            </a:r>
            <a:r>
              <a:rPr sz="7200"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sz="7200" dirty="0" err="1">
                <a:latin typeface="Amatic SC" panose="00000500000000000000" pitchFamily="2" charset="-79"/>
                <a:cs typeface="Amatic SC" panose="00000500000000000000" pitchFamily="2" charset="-79"/>
              </a:rPr>
              <a:t>נפוצות</a:t>
            </a:r>
            <a:r>
              <a:rPr sz="7200"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sz="7200" dirty="0" err="1">
                <a:latin typeface="Amatic SC" panose="00000500000000000000" pitchFamily="2" charset="-79"/>
                <a:cs typeface="Amatic SC" panose="00000500000000000000" pitchFamily="2" charset="-79"/>
              </a:rPr>
              <a:t>של</a:t>
            </a:r>
            <a:r>
              <a:rPr sz="7200"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sz="7200" dirty="0" err="1">
                <a:latin typeface="Amatic SC" panose="00000500000000000000" pitchFamily="2" charset="-79"/>
                <a:cs typeface="Amatic SC" panose="00000500000000000000" pitchFamily="2" charset="-79"/>
              </a:rPr>
              <a:t>מטופלות</a:t>
            </a:r>
            <a:endParaRPr sz="72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B52636-A7D7-A942-E327-588AB4B7F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516434"/>
              </p:ext>
            </p:extLst>
          </p:nvPr>
        </p:nvGraphicFramePr>
        <p:xfrm>
          <a:off x="3582547" y="819369"/>
          <a:ext cx="4941945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תיבת טקסט 2">
            <a:extLst>
              <a:ext uri="{FF2B5EF4-FFF2-40B4-BE49-F238E27FC236}">
                <a16:creationId xmlns:a16="http://schemas.microsoft.com/office/drawing/2014/main" id="{37EEF350-837A-F592-C3B6-08089D2DE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822762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932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e-IL" sz="6000" dirty="0">
                <a:solidFill>
                  <a:srgbClr val="FFFFFF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סיכום עיקרי הנקודות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9534B7-8092-7A61-2E6C-F40DBEA04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053218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09375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84243" y="1789005"/>
            <a:ext cx="5413238" cy="3244751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25" y="675564"/>
            <a:ext cx="2707375" cy="5204085"/>
          </a:xfrm>
        </p:spPr>
        <p:txBody>
          <a:bodyPr>
            <a:normAutofit fontScale="90000"/>
          </a:bodyPr>
          <a:lstStyle/>
          <a:p>
            <a:r>
              <a:rPr sz="7200" dirty="0" err="1">
                <a:latin typeface="Amatic SC" panose="00000500000000000000" pitchFamily="2" charset="-79"/>
                <a:cs typeface="Amatic SC" panose="00000500000000000000" pitchFamily="2" charset="-79"/>
              </a:rPr>
              <a:t>מקורות</a:t>
            </a:r>
            <a:r>
              <a:rPr sz="7200"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sz="7200" dirty="0" err="1">
                <a:latin typeface="Amatic SC" panose="00000500000000000000" pitchFamily="2" charset="-79"/>
                <a:cs typeface="Amatic SC" panose="00000500000000000000" pitchFamily="2" charset="-79"/>
              </a:rPr>
              <a:t>מידע</a:t>
            </a:r>
            <a:r>
              <a:rPr sz="7200"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sz="7200" dirty="0" err="1">
                <a:latin typeface="Amatic SC" panose="00000500000000000000" pitchFamily="2" charset="-79"/>
                <a:cs typeface="Amatic SC" panose="00000500000000000000" pitchFamily="2" charset="-79"/>
              </a:rPr>
              <a:t>והמלצות</a:t>
            </a:r>
            <a:r>
              <a:rPr sz="7200"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sz="7200" dirty="0" err="1">
                <a:latin typeface="Amatic SC" panose="00000500000000000000" pitchFamily="2" charset="-79"/>
                <a:cs typeface="Amatic SC" panose="00000500000000000000" pitchFamily="2" charset="-79"/>
              </a:rPr>
              <a:t>להמשך</a:t>
            </a:r>
            <a:r>
              <a:rPr sz="7200" dirty="0"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sz="7200" dirty="0" err="1">
                <a:latin typeface="Amatic SC" panose="00000500000000000000" pitchFamily="2" charset="-79"/>
                <a:cs typeface="Amatic SC" panose="00000500000000000000" pitchFamily="2" charset="-79"/>
              </a:rPr>
              <a:t>קריאה</a:t>
            </a:r>
            <a:endParaRPr sz="72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1DE0DF-F61F-B34A-7A83-EFA48D1BF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531017"/>
              </p:ext>
            </p:extLst>
          </p:nvPr>
        </p:nvGraphicFramePr>
        <p:xfrm>
          <a:off x="3582547" y="819369"/>
          <a:ext cx="4941945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he-IL" sz="3500" dirty="0">
                <a:latin typeface="Amatica SC" panose="00000500000000000000" pitchFamily="2" charset="-79"/>
                <a:cs typeface="Amatica SC" panose="00000500000000000000" pitchFamily="2" charset="-79"/>
              </a:rPr>
              <a:t>אפידמיולוגיה ושכיחות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pPr algn="ctr" rtl="1"/>
            <a:r>
              <a:rPr lang="he-IL" dirty="0">
                <a:latin typeface="Amatica SC" panose="00000500000000000000" pitchFamily="2" charset="-79"/>
                <a:cs typeface="Amatica SC" panose="00000500000000000000" pitchFamily="2" charset="-79"/>
              </a:rPr>
              <a:t>- מחלה נדירה, שכיחות גבוהה יותר בנשים בגיל הפוריות</a:t>
            </a:r>
          </a:p>
          <a:p>
            <a:pPr algn="ctr" rtl="1"/>
            <a:r>
              <a:rPr lang="he-IL" dirty="0">
                <a:latin typeface="Amatica SC" panose="00000500000000000000" pitchFamily="2" charset="-79"/>
                <a:cs typeface="Amatica SC" panose="00000500000000000000" pitchFamily="2" charset="-79"/>
              </a:rPr>
              <a:t>- אבחנה לרוב בגילאי 20-40</a:t>
            </a:r>
          </a:p>
        </p:txBody>
      </p:sp>
      <p:pic>
        <p:nvPicPr>
          <p:cNvPr id="5" name="Picture 4" descr="אנשים מחזיקים ידיים">
            <a:extLst>
              <a:ext uri="{FF2B5EF4-FFF2-40B4-BE49-F238E27FC236}">
                <a16:creationId xmlns:a16="http://schemas.microsoft.com/office/drawing/2014/main" id="{B12A00DE-9FE6-3ACE-9878-9E37C9CDDA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806" r="21644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he-IL" sz="3500" dirty="0">
                <a:latin typeface="Amatica SC" panose="00000500000000000000" pitchFamily="2" charset="-79"/>
                <a:cs typeface="Amatica SC" panose="00000500000000000000" pitchFamily="2" charset="-79"/>
              </a:rPr>
              <a:t>מנגנון המחלה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pPr algn="ctr" rtl="1"/>
            <a:r>
              <a:rPr lang="he-IL" sz="1700" dirty="0"/>
              <a:t>- </a:t>
            </a:r>
            <a:r>
              <a:rPr lang="he-IL" sz="3600" dirty="0">
                <a:latin typeface="Amatica SC" panose="00000500000000000000" pitchFamily="2" charset="-79"/>
                <a:cs typeface="Amatica SC" panose="00000500000000000000" pitchFamily="2" charset="-79"/>
              </a:rPr>
              <a:t>נוגדנים פוגעים בקולטני </a:t>
            </a:r>
            <a:r>
              <a:rPr lang="he-IL" sz="3600" dirty="0" err="1">
                <a:latin typeface="Amatica SC" panose="00000500000000000000" pitchFamily="2" charset="-79"/>
                <a:cs typeface="Amatica SC" panose="00000500000000000000" pitchFamily="2" charset="-79"/>
              </a:rPr>
              <a:t>אצטילכולין</a:t>
            </a:r>
            <a:r>
              <a:rPr lang="he-IL" sz="3600" dirty="0">
                <a:latin typeface="Amatica SC" panose="00000500000000000000" pitchFamily="2" charset="-79"/>
                <a:cs typeface="Amatica SC" panose="00000500000000000000" pitchFamily="2" charset="-79"/>
              </a:rPr>
              <a:t> בצומת עצב-שריר</a:t>
            </a:r>
          </a:p>
          <a:p>
            <a:pPr algn="ctr" rtl="1"/>
            <a:r>
              <a:rPr lang="he-IL" sz="3600" dirty="0">
                <a:latin typeface="Amatica SC" panose="00000500000000000000" pitchFamily="2" charset="-79"/>
                <a:cs typeface="Amatica SC" panose="00000500000000000000" pitchFamily="2" charset="-79"/>
              </a:rPr>
              <a:t>- גורם לפגיעה בהעברת האותות ולהיחלשות שרירים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AEB04-6A35-FEA4-EF0F-97D54B6261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86" r="4297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8" y="327025"/>
            <a:ext cx="3993358" cy="1630363"/>
          </a:xfrm>
        </p:spPr>
        <p:txBody>
          <a:bodyPr anchor="b">
            <a:normAutofit fontScale="90000"/>
          </a:bodyPr>
          <a:lstStyle/>
          <a:p>
            <a:r>
              <a:rPr lang="he-IL" sz="6000" dirty="0">
                <a:latin typeface="Amatica SC" panose="00000500000000000000" pitchFamily="2" charset="-79"/>
                <a:cs typeface="Amatica SC" panose="00000500000000000000" pitchFamily="2" charset="-79"/>
              </a:rPr>
              <a:t>סימפטומים קליניים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30609-67E1-C51E-ED23-05C43840EF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52" r="37322" b="1"/>
          <a:stretch/>
        </p:blipFill>
        <p:spPr>
          <a:xfrm>
            <a:off x="4474766" y="1"/>
            <a:ext cx="4669234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8D77EA-B678-D16F-410E-1D60A23FBF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581500"/>
              </p:ext>
            </p:extLst>
          </p:nvPr>
        </p:nvGraphicFramePr>
        <p:xfrm>
          <a:off x="360759" y="2286001"/>
          <a:ext cx="3993357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he-IL" sz="6600" dirty="0">
                <a:latin typeface="Amatica SC" panose="00000500000000000000" pitchFamily="2" charset="-79"/>
                <a:cs typeface="Amatica SC" panose="00000500000000000000" pitchFamily="2" charset="-79"/>
              </a:rPr>
              <a:t>אבחון המחלה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e-IL" sz="3600" dirty="0">
                <a:latin typeface="Amatica SC" panose="00000500000000000000" pitchFamily="2" charset="-79"/>
                <a:cs typeface="Amatica SC" panose="00000500000000000000" pitchFamily="2" charset="-79"/>
              </a:rPr>
              <a:t>- בדיקות דם לנוגדנים</a:t>
            </a:r>
          </a:p>
          <a:p>
            <a:pPr marL="0" indent="0" algn="ctr">
              <a:buNone/>
            </a:pPr>
            <a:r>
              <a:rPr lang="he-IL" sz="3600" dirty="0">
                <a:latin typeface="Amatica SC" panose="00000500000000000000" pitchFamily="2" charset="-79"/>
                <a:cs typeface="Amatica SC" panose="00000500000000000000" pitchFamily="2" charset="-79"/>
              </a:rPr>
              <a:t>- מבחן </a:t>
            </a:r>
            <a:r>
              <a:rPr lang="he-IL" sz="3600" dirty="0" err="1">
                <a:latin typeface="Amatica SC" panose="00000500000000000000" pitchFamily="2" charset="-79"/>
                <a:cs typeface="Amatica SC" panose="00000500000000000000" pitchFamily="2" charset="-79"/>
              </a:rPr>
              <a:t>טנסילון</a:t>
            </a:r>
            <a:r>
              <a:rPr lang="he-IL" sz="3600" dirty="0">
                <a:latin typeface="Amatica SC" panose="00000500000000000000" pitchFamily="2" charset="-79"/>
                <a:cs typeface="Amatica SC" panose="00000500000000000000" pitchFamily="2" charset="-79"/>
              </a:rPr>
              <a:t> </a:t>
            </a:r>
            <a:r>
              <a:rPr lang="en-US" sz="3600" dirty="0" err="1">
                <a:latin typeface="Amatica SC" panose="00000500000000000000" pitchFamily="2" charset="-79"/>
                <a:cs typeface="Amatica SC" panose="00000500000000000000" pitchFamily="2" charset="-79"/>
              </a:rPr>
              <a:t>drophonium</a:t>
            </a:r>
            <a:r>
              <a:rPr lang="en-US" sz="3600" dirty="0">
                <a:latin typeface="Amatica SC" panose="00000500000000000000" pitchFamily="2" charset="-79"/>
                <a:cs typeface="Amatica SC" panose="00000500000000000000" pitchFamily="2" charset="-79"/>
              </a:rPr>
              <a:t> test</a:t>
            </a:r>
          </a:p>
          <a:p>
            <a:pPr marL="0" indent="0" algn="ctr" rtl="1">
              <a:buNone/>
            </a:pPr>
            <a:r>
              <a:rPr lang="en-US" sz="3600" dirty="0">
                <a:latin typeface="Amatica SC" panose="00000500000000000000" pitchFamily="2" charset="-79"/>
                <a:cs typeface="Amatica SC" panose="00000500000000000000" pitchFamily="2" charset="-79"/>
              </a:rPr>
              <a:t>- </a:t>
            </a:r>
            <a:r>
              <a:rPr lang="he-IL" sz="3600" dirty="0">
                <a:latin typeface="Amatica SC" panose="00000500000000000000" pitchFamily="2" charset="-79"/>
                <a:cs typeface="Amatica SC" panose="00000500000000000000" pitchFamily="2" charset="-79"/>
              </a:rPr>
              <a:t>בדיקות הולכה עצבית -</a:t>
            </a:r>
            <a:r>
              <a:rPr lang="en-US" sz="3600" dirty="0">
                <a:latin typeface="Amatica SC" panose="00000500000000000000" pitchFamily="2" charset="-79"/>
                <a:cs typeface="Amatica SC" panose="00000500000000000000" pitchFamily="2" charset="-79"/>
              </a:rPr>
              <a:t>EMG</a:t>
            </a:r>
          </a:p>
        </p:txBody>
      </p:sp>
      <p:pic>
        <p:nvPicPr>
          <p:cNvPr id="5" name="Picture 4" descr="Vaccine אחסון וייצור">
            <a:extLst>
              <a:ext uri="{FF2B5EF4-FFF2-40B4-BE49-F238E27FC236}">
                <a16:creationId xmlns:a16="http://schemas.microsoft.com/office/drawing/2014/main" id="{0654C087-B0C6-D750-CCFC-9157184D32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135" r="23315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he-IL" dirty="0">
                <a:latin typeface="Amatica SC" panose="00000500000000000000" pitchFamily="2" charset="-79"/>
                <a:cs typeface="Amatica SC" panose="00000500000000000000" pitchFamily="2" charset="-79"/>
              </a:rPr>
              <a:t>השפעת ההיריון על המחלה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he-IL" sz="3600" dirty="0">
                <a:latin typeface="Amatica SC" panose="00000500000000000000" pitchFamily="2" charset="-79"/>
                <a:cs typeface="Amatica SC" panose="00000500000000000000" pitchFamily="2" charset="-79"/>
              </a:rPr>
              <a:t>- תסמינים עשויים להשתפר, להחמיר או להישאר יציבים</a:t>
            </a:r>
          </a:p>
          <a:p>
            <a:pPr marL="0" indent="0" algn="ctr">
              <a:buNone/>
            </a:pPr>
            <a:r>
              <a:rPr lang="he-IL" sz="3600" dirty="0">
                <a:latin typeface="Amatica SC" panose="00000500000000000000" pitchFamily="2" charset="-79"/>
                <a:cs typeface="Amatica SC" panose="00000500000000000000" pitchFamily="2" charset="-79"/>
              </a:rPr>
              <a:t>- רוב הנשים חוות החמרה בשליש הראשון</a:t>
            </a:r>
          </a:p>
          <a:p>
            <a:pPr marL="0" indent="0" algn="ctr">
              <a:buNone/>
            </a:pPr>
            <a:r>
              <a:rPr lang="he-IL" sz="3600" dirty="0">
                <a:latin typeface="Amatica SC" panose="00000500000000000000" pitchFamily="2" charset="-79"/>
                <a:cs typeface="Amatica SC" panose="00000500000000000000" pitchFamily="2" charset="-79"/>
              </a:rPr>
              <a:t>- שיפור נצפה לרוב בשליש האחרון</a:t>
            </a:r>
          </a:p>
        </p:txBody>
      </p:sp>
      <p:pic>
        <p:nvPicPr>
          <p:cNvPr id="5" name="Picture 4" descr="צמחים בשדה">
            <a:extLst>
              <a:ext uri="{FF2B5EF4-FFF2-40B4-BE49-F238E27FC236}">
                <a16:creationId xmlns:a16="http://schemas.microsoft.com/office/drawing/2014/main" id="{0A97B6C7-2694-E61F-B572-7E1CE1CE86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34" r="30816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השפעת המחלה על ההיריון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886881-F724-4D37-92F2-2EAAB208B8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he-IL" sz="4700">
                <a:latin typeface="Amatica SC" panose="00000500000000000000" pitchFamily="2" charset="-79"/>
                <a:cs typeface="Amatica SC" panose="00000500000000000000" pitchFamily="2" charset="-79"/>
              </a:rPr>
              <a:t>סיכונים לאם ולעובר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sX0" fmla="*/ 0 w 5410200"/>
              <a:gd name="csY0" fmla="*/ 0 h 13716"/>
              <a:gd name="csX1" fmla="*/ 568071 w 5410200"/>
              <a:gd name="csY1" fmla="*/ 0 h 13716"/>
              <a:gd name="csX2" fmla="*/ 1298448 w 5410200"/>
              <a:gd name="csY2" fmla="*/ 0 h 13716"/>
              <a:gd name="csX3" fmla="*/ 1920621 w 5410200"/>
              <a:gd name="csY3" fmla="*/ 0 h 13716"/>
              <a:gd name="csX4" fmla="*/ 2488692 w 5410200"/>
              <a:gd name="csY4" fmla="*/ 0 h 13716"/>
              <a:gd name="csX5" fmla="*/ 3219069 w 5410200"/>
              <a:gd name="csY5" fmla="*/ 0 h 13716"/>
              <a:gd name="csX6" fmla="*/ 3895344 w 5410200"/>
              <a:gd name="csY6" fmla="*/ 0 h 13716"/>
              <a:gd name="csX7" fmla="*/ 4571619 w 5410200"/>
              <a:gd name="csY7" fmla="*/ 0 h 13716"/>
              <a:gd name="csX8" fmla="*/ 5410200 w 5410200"/>
              <a:gd name="csY8" fmla="*/ 0 h 13716"/>
              <a:gd name="csX9" fmla="*/ 5410200 w 5410200"/>
              <a:gd name="csY9" fmla="*/ 13716 h 13716"/>
              <a:gd name="csX10" fmla="*/ 4842129 w 5410200"/>
              <a:gd name="csY10" fmla="*/ 13716 h 13716"/>
              <a:gd name="csX11" fmla="*/ 4328160 w 5410200"/>
              <a:gd name="csY11" fmla="*/ 13716 h 13716"/>
              <a:gd name="csX12" fmla="*/ 3597783 w 5410200"/>
              <a:gd name="csY12" fmla="*/ 13716 h 13716"/>
              <a:gd name="csX13" fmla="*/ 3029712 w 5410200"/>
              <a:gd name="csY13" fmla="*/ 13716 h 13716"/>
              <a:gd name="csX14" fmla="*/ 2299335 w 5410200"/>
              <a:gd name="csY14" fmla="*/ 13716 h 13716"/>
              <a:gd name="csX15" fmla="*/ 1514856 w 5410200"/>
              <a:gd name="csY15" fmla="*/ 13716 h 13716"/>
              <a:gd name="csX16" fmla="*/ 892683 w 5410200"/>
              <a:gd name="csY16" fmla="*/ 13716 h 13716"/>
              <a:gd name="csX17" fmla="*/ 0 w 5410200"/>
              <a:gd name="csY17" fmla="*/ 13716 h 13716"/>
              <a:gd name="csX18" fmla="*/ 0 w 5410200"/>
              <a:gd name="csY18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AC05AB-3CC8-94CA-FACC-670B01054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136477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9281</TotalTime>
  <Words>532</Words>
  <Application>Microsoft Office PowerPoint</Application>
  <PresentationFormat>‫הצגה על המסך (4:3)</PresentationFormat>
  <Paragraphs>100</Paragraphs>
  <Slides>27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3" baseType="lpstr">
      <vt:lpstr>Amatic SC</vt:lpstr>
      <vt:lpstr>Amatica SC</vt:lpstr>
      <vt:lpstr>Aptos</vt:lpstr>
      <vt:lpstr>Arial</vt:lpstr>
      <vt:lpstr>Calibri</vt:lpstr>
      <vt:lpstr>Office Theme</vt:lpstr>
      <vt:lpstr>מיאסטניה גרביס בהריון</vt:lpstr>
      <vt:lpstr>מבוא למיאסטניה גרביס</vt:lpstr>
      <vt:lpstr>אפידמיולוגיה ושכיחות</vt:lpstr>
      <vt:lpstr>מנגנון המחלה</vt:lpstr>
      <vt:lpstr>סימפטומים קליניים</vt:lpstr>
      <vt:lpstr>אבחון המחלה</vt:lpstr>
      <vt:lpstr>השפעת ההיריון על המחלה</vt:lpstr>
      <vt:lpstr>השפעת המחלה על ההיריון</vt:lpstr>
      <vt:lpstr>סיכונים לאם ולעובר</vt:lpstr>
      <vt:lpstr>ניהול רפואי במהלך ההיריון</vt:lpstr>
      <vt:lpstr>אפשרויות טיפוליות בהיריון</vt:lpstr>
      <vt:lpstr>שימוש בתרופות (בטיחות וסיכונים)</vt:lpstr>
      <vt:lpstr>מעקב נוירולוגי וגניקולוגי</vt:lpstr>
      <vt:lpstr>לידה – ניתוח קיסרי או לידה רגילה?</vt:lpstr>
      <vt:lpstr>השפעה על היילוד – מיאסטניה נאונטלית</vt:lpstr>
      <vt:lpstr>הנקה והשפעת המחלה</vt:lpstr>
      <vt:lpstr>ניהול חירום של החמרת המחלה</vt:lpstr>
      <vt:lpstr>קורטיקוסטרואידים ותרופות נוספות</vt:lpstr>
      <vt:lpstr>תפקיד צוות רב-תחומי בטיפול</vt:lpstr>
      <vt:lpstr>חוויות מטופלות ועדויות קליניות</vt:lpstr>
      <vt:lpstr>מחקרים עדכניים בתחום</vt:lpstr>
      <vt:lpstr>גישה תזונתית וסגנון חיים מותאם</vt:lpstr>
      <vt:lpstr>תמיכה פסיכולוגית ונפשית</vt:lpstr>
      <vt:lpstr>שאלות נפוצות של מטופלות</vt:lpstr>
      <vt:lpstr>מצגת של PowerPoint‏</vt:lpstr>
      <vt:lpstr>סיכום עיקרי הנקודות</vt:lpstr>
      <vt:lpstr>מקורות מידע והמלצות להמשך קריאה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דיה שהם</cp:lastModifiedBy>
  <cp:revision>7</cp:revision>
  <dcterms:created xsi:type="dcterms:W3CDTF">2013-01-27T09:14:16Z</dcterms:created>
  <dcterms:modified xsi:type="dcterms:W3CDTF">2026-05-28T05:54:17Z</dcterms:modified>
  <cp:category/>
</cp:coreProperties>
</file>